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CFCD6-25D6-4051-86D4-CF207BE6EE6E}" type="datetimeFigureOut">
              <a:rPr lang="th-TH" smtClean="0"/>
              <a:t>28/07/59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3A76A-5A49-4BC7-992C-7D5413F97C9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49638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CFCD6-25D6-4051-86D4-CF207BE6EE6E}" type="datetimeFigureOut">
              <a:rPr lang="th-TH" smtClean="0"/>
              <a:t>28/07/59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3A76A-5A49-4BC7-992C-7D5413F97C9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32464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CFCD6-25D6-4051-86D4-CF207BE6EE6E}" type="datetimeFigureOut">
              <a:rPr lang="th-TH" smtClean="0"/>
              <a:t>28/07/59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3A76A-5A49-4BC7-992C-7D5413F97C9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01497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CFCD6-25D6-4051-86D4-CF207BE6EE6E}" type="datetimeFigureOut">
              <a:rPr lang="th-TH" smtClean="0"/>
              <a:t>28/07/59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3A76A-5A49-4BC7-992C-7D5413F97C9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35483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CFCD6-25D6-4051-86D4-CF207BE6EE6E}" type="datetimeFigureOut">
              <a:rPr lang="th-TH" smtClean="0"/>
              <a:t>28/07/59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3A76A-5A49-4BC7-992C-7D5413F97C9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27272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CFCD6-25D6-4051-86D4-CF207BE6EE6E}" type="datetimeFigureOut">
              <a:rPr lang="th-TH" smtClean="0"/>
              <a:t>28/07/59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3A76A-5A49-4BC7-992C-7D5413F97C9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37816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CFCD6-25D6-4051-86D4-CF207BE6EE6E}" type="datetimeFigureOut">
              <a:rPr lang="th-TH" smtClean="0"/>
              <a:t>28/07/59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3A76A-5A49-4BC7-992C-7D5413F97C9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68323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CFCD6-25D6-4051-86D4-CF207BE6EE6E}" type="datetimeFigureOut">
              <a:rPr lang="th-TH" smtClean="0"/>
              <a:t>28/07/59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3A76A-5A49-4BC7-992C-7D5413F97C9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13455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CFCD6-25D6-4051-86D4-CF207BE6EE6E}" type="datetimeFigureOut">
              <a:rPr lang="th-TH" smtClean="0"/>
              <a:t>28/07/59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3A76A-5A49-4BC7-992C-7D5413F97C9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56926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CFCD6-25D6-4051-86D4-CF207BE6EE6E}" type="datetimeFigureOut">
              <a:rPr lang="th-TH" smtClean="0"/>
              <a:t>28/07/59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3A76A-5A49-4BC7-992C-7D5413F97C9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42576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CFCD6-25D6-4051-86D4-CF207BE6EE6E}" type="datetimeFigureOut">
              <a:rPr lang="th-TH" smtClean="0"/>
              <a:t>28/07/59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3A76A-5A49-4BC7-992C-7D5413F97C9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63834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CFCD6-25D6-4051-86D4-CF207BE6EE6E}" type="datetimeFigureOut">
              <a:rPr lang="th-TH" smtClean="0"/>
              <a:t>28/07/59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3A76A-5A49-4BC7-992C-7D5413F97C9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57711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09600" y="1524001"/>
            <a:ext cx="7848600" cy="2076450"/>
          </a:xfrm>
          <a:ln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th-TH" sz="2400" dirty="0" smtClean="0"/>
              <a:t>ประกาศกระทรวงอุตสาหกรรม ฉบับที่ 4835 (พ.ศ. 2559) ออกตามความในพระราชบัญญัติมาตรฐานผลิตภัณฑ์อุตสาหกรรม พ.ศ. 2511เรื่อง กำหนดมาตรฐานผลิตภัณฑ์อุตสาหกรรม หมวกนิรภัยสำหรับผู้ใช้รถจักรยาน</a:t>
            </a:r>
            <a:br>
              <a:rPr lang="th-TH" sz="2400" dirty="0" smtClean="0"/>
            </a:br>
            <a:r>
              <a:rPr lang="th-TH" sz="2400" dirty="0" smtClean="0"/>
              <a:t>วันที่ประกาศในราชกิจจา</a:t>
            </a:r>
            <a:r>
              <a:rPr lang="th-TH" sz="2400" dirty="0" err="1" smtClean="0"/>
              <a:t>นุเบกษา</a:t>
            </a:r>
            <a:r>
              <a:rPr lang="th-TH" sz="2400" dirty="0" smtClean="0"/>
              <a:t>  22-07-2559</a:t>
            </a:r>
            <a:endParaRPr lang="th-TH" sz="2400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715000"/>
            <a:ext cx="69532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084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33400" y="1600201"/>
            <a:ext cx="8153400" cy="3505200"/>
          </a:xfrm>
        </p:spPr>
        <p:txBody>
          <a:bodyPr/>
          <a:lstStyle/>
          <a:p>
            <a:r>
              <a:rPr lang="th-TH" sz="2400" dirty="0" smtClean="0"/>
              <a:t>ให้มีผลตั้งแต่วันที่ประกาศในราชกิจจา</a:t>
            </a:r>
            <a:r>
              <a:rPr lang="th-TH" sz="2400" dirty="0" err="1" smtClean="0"/>
              <a:t>นุเบกษา</a:t>
            </a:r>
            <a:r>
              <a:rPr lang="th-TH" sz="2400" dirty="0" smtClean="0"/>
              <a:t>เป็นต้นไป</a:t>
            </a:r>
          </a:p>
          <a:p>
            <a:r>
              <a:rPr lang="th-TH" sz="2400" dirty="0" smtClean="0"/>
              <a:t>อาศัยอำนาจตามความในมาตรา 15 แห่งพระราชบัญญัติมาตรฐานผลิตภัณฑ์อุตสาหกรรม พ.ศ. 2511 ซึ่งแก้ไขเพิ่มเติมโดยพระราชบัญญัติมาตรฐานผลิตภัณฑ์อุตสาหกรรม (ฉบับที่ 7) พ.ศ. 2558 รัฐมนตรีว่าการกระทรวงอุตสาหกรรมออกประกาศกำหนดมาตรฐานผลิตภัณฑ์อุตสาหกรรม หมวกนิรภัยสำหรับผู้ใช้จักรยาน มาตรฐาน เลขที่ </a:t>
            </a:r>
            <a:r>
              <a:rPr lang="th-TH" sz="2400" dirty="0" err="1" smtClean="0"/>
              <a:t>มอก</a:t>
            </a:r>
            <a:r>
              <a:rPr lang="th-TH" sz="2400" dirty="0" smtClean="0"/>
              <a:t>. 2715 - 2559 ไว้ ดังมีรายละเอียดต่อท้ายประกาศนี้"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323114"/>
            <a:ext cx="69532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1827467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97</Words>
  <Application>Microsoft Office PowerPoint</Application>
  <PresentationFormat>นำเสนอทางหน้าจอ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</vt:i4>
      </vt:variant>
    </vt:vector>
  </HeadingPairs>
  <TitlesOfParts>
    <vt:vector size="3" baseType="lpstr">
      <vt:lpstr>ชุดรูปแบบของ Office</vt:lpstr>
      <vt:lpstr>ประกาศกระทรวงอุตสาหกรรม ฉบับที่ 4835 (พ.ศ. 2559) ออกตามความในพระราชบัญญัติมาตรฐานผลิตภัณฑ์อุตสาหกรรม พ.ศ. 2511เรื่อง กำหนดมาตรฐานผลิตภัณฑ์อุตสาหกรรม หมวกนิรภัยสำหรับผู้ใช้รถจักรยาน วันที่ประกาศในราชกิจจานุเบกษา  22-07-2559</vt:lpstr>
      <vt:lpstr>สรุปสาระสำคัญ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ประกาศกระทรวงอุตสาหกรรม ฉบับที่ 4835 (พ.ศ. 2559) ออกตามความในพระราชบัญญัติมาตรฐานผลิตภัณฑ์อุตสาหกรรม พ.ศ. 2511เรื่อง กำหนดมาตรฐานผลิตภัณฑ์อุตสาหกรรม หมวกนิรภัยสำหรับผู้ใช้รถจักรยาน วันที่ประกาศในราชกิจจานุเบกษา  22-07-2559</dc:title>
  <dc:creator>AIM14</dc:creator>
  <cp:lastModifiedBy>AIM14</cp:lastModifiedBy>
  <cp:revision>1</cp:revision>
  <dcterms:created xsi:type="dcterms:W3CDTF">2016-07-28T07:54:46Z</dcterms:created>
  <dcterms:modified xsi:type="dcterms:W3CDTF">2016-07-28T07:59:29Z</dcterms:modified>
</cp:coreProperties>
</file>