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711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846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520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51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807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812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15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117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924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194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320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A907E-FFD7-453E-ACF4-1F249AE1D0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F288-9C1D-4673-BE89-9E4F8AE9806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28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848600" cy="2209800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 smtClean="0"/>
              <a:t>ประกาศคณะกรรมการการแพทย์ตามพระราชบัญญัติประกันสังคม พ.ศ. 2533เรื่อง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  10-08-2559</a:t>
            </a:r>
            <a:br>
              <a:rPr lang="th-TH" sz="2800" dirty="0" smtClean="0"/>
            </a:b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91200"/>
            <a:ext cx="89211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294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0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ให้ใช้บังคับตั้งแต่วันที่ 12 สิงหาคม พ.ศ. 2559 เป็นต้นไป</a:t>
            </a:r>
          </a:p>
          <a:p>
            <a:pPr marL="0" indent="0">
              <a:buNone/>
            </a:pPr>
            <a:r>
              <a:rPr lang="th-TH" dirty="0" smtClean="0"/>
              <a:t>ให้ยกเลิกความใน (14) (ก) ของข้อ 8 แห่งประกาศคณะกรรมการการแพทย์ตามพระราชบัญญัติประกันสังคม พ.ศ. 2533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ลงวันที่ 25 ธันวาคม พ.ศ. 2546ซึ่งแก้ไขเพิ่มเติมโดยให้ใช้ข้อความดังต่อไปนี้แทน</a:t>
            </a:r>
          </a:p>
          <a:p>
            <a:pPr marL="0" indent="0">
              <a:buNone/>
            </a:pPr>
            <a:r>
              <a:rPr lang="th-TH" dirty="0" smtClean="0"/>
              <a:t>(14) ทันตก</a:t>
            </a:r>
            <a:r>
              <a:rPr lang="th-TH" dirty="0" err="1" smtClean="0"/>
              <a:t>รรม</a:t>
            </a:r>
            <a:r>
              <a:rPr lang="th-TH" dirty="0" smtClean="0"/>
              <a:t> ยกเว้น(ก) การถอนฟัน อุดฟัน ขูดหินปูน และผ่าตัดฟันคุด ให้ผู้ประกันตนมีสิทธิได้รับค่าบริการทางการแพทย์เท่าที่จ่ายจริงตามความจำเป็นแต่ไม่เกินเก้าร้อยบาทต่อปี ทั้งนี้ ตามอัตราแนบท้ายประกาศฉบับนี้"</a:t>
            </a:r>
          </a:p>
          <a:p>
            <a:pPr marL="0" indent="0">
              <a:buNone/>
            </a:pPr>
            <a:r>
              <a:rPr lang="th-TH" dirty="0" smtClean="0"/>
              <a:t>ในกรณีที่ผู้ประกันตนเข้ารับบริการทางการแพทย์ ณ สถานพยาบาลที่ทำความตกลงกับสำนักงาน ให้ผู้ประกันตนจ่ายค่าบริการทางการแพทย์เฉพาะที่นอกเหนือจากอัตราที่กำหนด</a:t>
            </a:r>
          </a:p>
          <a:p>
            <a:pPr marL="0" indent="0">
              <a:buNone/>
            </a:pPr>
            <a:r>
              <a:rPr lang="th-TH" dirty="0" smtClean="0"/>
              <a:t>ให้สถานพยาบาลที่ให้บริการทางการแพทย์ตามวรรคสองมีสิทธิขอรับค่าบริการทางการแพทย์ตามอัตราที่กำหนด</a:t>
            </a:r>
          </a:p>
          <a:p>
            <a:pPr marL="0" indent="0">
              <a:buNone/>
            </a:pPr>
            <a:r>
              <a:rPr lang="th-TH" dirty="0" smtClean="0"/>
              <a:t>ผู้ใดมีสิทธิได้รับค่าบริการทางการแพทย์ ตามประกาศฉบับเดิมอยู่ก่อนวันที่ประกาศฉบับนี้มีผลใช้บังคับอยู่เพียงใดให้ผู้นั้นมีสิทธิได้รับค่าบริการทางการแพทย์นั้นต่อไป จนครบตามอัตราที่กำหนดในประกาศฉบับนี้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158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h-TH" dirty="0" smtClean="0"/>
              <a:t>  อัตราค่าบริการทางการแพทย์แนบท้ายประกาศ</a:t>
            </a:r>
          </a:p>
          <a:p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92150"/>
            <a:ext cx="7034048" cy="33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872717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223</Words>
  <Application>Microsoft Office PowerPoint</Application>
  <PresentationFormat>นำเสนอทางหน้าจอ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 ประกาศคณะกรรมการการแพทย์ตามพระราชบัญญัติประกันสังคม พ.ศ. 2533เรื่อง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 วันที่ประกาศในราชกิจจานุเบกษา  10-08-2559 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ประกาศคณะกรรมการการแพทย์ตามพระราชบัญญัติประกันสังคม พ.ศ. 2533เรื่อง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 วันที่ประกาศในราชกิจจานุเบกษา  10-08-2559 </dc:title>
  <dc:creator>AIM14</dc:creator>
  <cp:lastModifiedBy>AIM14</cp:lastModifiedBy>
  <cp:revision>1</cp:revision>
  <dcterms:created xsi:type="dcterms:W3CDTF">2016-08-11T06:48:40Z</dcterms:created>
  <dcterms:modified xsi:type="dcterms:W3CDTF">2016-08-11T06:53:13Z</dcterms:modified>
</cp:coreProperties>
</file>