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D9C5-599A-42B7-A9E6-68F33537BCBF}" type="datetimeFigureOut">
              <a:rPr lang="th-TH" smtClean="0"/>
              <a:t>01/09/59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7A5E-903D-43D6-AA1E-60FA29A1EF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78068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D9C5-599A-42B7-A9E6-68F33537BCBF}" type="datetimeFigureOut">
              <a:rPr lang="th-TH" smtClean="0"/>
              <a:t>01/09/59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7A5E-903D-43D6-AA1E-60FA29A1EF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10814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D9C5-599A-42B7-A9E6-68F33537BCBF}" type="datetimeFigureOut">
              <a:rPr lang="th-TH" smtClean="0"/>
              <a:t>01/09/59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7A5E-903D-43D6-AA1E-60FA29A1EF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29131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D9C5-599A-42B7-A9E6-68F33537BCBF}" type="datetimeFigureOut">
              <a:rPr lang="th-TH" smtClean="0"/>
              <a:t>01/09/59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7A5E-903D-43D6-AA1E-60FA29A1EF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2059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D9C5-599A-42B7-A9E6-68F33537BCBF}" type="datetimeFigureOut">
              <a:rPr lang="th-TH" smtClean="0"/>
              <a:t>01/09/59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7A5E-903D-43D6-AA1E-60FA29A1EF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02634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D9C5-599A-42B7-A9E6-68F33537BCBF}" type="datetimeFigureOut">
              <a:rPr lang="th-TH" smtClean="0"/>
              <a:t>01/09/59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7A5E-903D-43D6-AA1E-60FA29A1EF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28588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D9C5-599A-42B7-A9E6-68F33537BCBF}" type="datetimeFigureOut">
              <a:rPr lang="th-TH" smtClean="0"/>
              <a:t>01/09/59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7A5E-903D-43D6-AA1E-60FA29A1EF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52059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D9C5-599A-42B7-A9E6-68F33537BCBF}" type="datetimeFigureOut">
              <a:rPr lang="th-TH" smtClean="0"/>
              <a:t>01/09/59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7A5E-903D-43D6-AA1E-60FA29A1EF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27474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D9C5-599A-42B7-A9E6-68F33537BCBF}" type="datetimeFigureOut">
              <a:rPr lang="th-TH" smtClean="0"/>
              <a:t>01/09/59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7A5E-903D-43D6-AA1E-60FA29A1EF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9984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D9C5-599A-42B7-A9E6-68F33537BCBF}" type="datetimeFigureOut">
              <a:rPr lang="th-TH" smtClean="0"/>
              <a:t>01/09/59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7A5E-903D-43D6-AA1E-60FA29A1EF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27997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D9C5-599A-42B7-A9E6-68F33537BCBF}" type="datetimeFigureOut">
              <a:rPr lang="th-TH" smtClean="0"/>
              <a:t>01/09/59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7A5E-903D-43D6-AA1E-60FA29A1EF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2327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3D9C5-599A-42B7-A9E6-68F33537BCBF}" type="datetimeFigureOut">
              <a:rPr lang="th-TH" smtClean="0"/>
              <a:t>01/09/59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07A5E-903D-43D6-AA1E-60FA29A1EF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9455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09600" y="1600201"/>
            <a:ext cx="7848600" cy="2000250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th-TH" sz="2400" dirty="0" smtClean="0"/>
              <a:t>ประกาศกระทรวงกลาโหมเรื่อง กำหนดชนิดยุทธภัณฑ์ที่ต้องขออนุญาตตามพระราชบัญญัติควบคุมยุทธภัณฑ์ พ.ศ. 2530(ฉบับที่ 3)</a:t>
            </a:r>
            <a:br>
              <a:rPr lang="th-TH" sz="2400" dirty="0" smtClean="0"/>
            </a:br>
            <a:r>
              <a:rPr lang="th-TH" sz="2400" dirty="0" smtClean="0"/>
              <a:t/>
            </a:r>
            <a:br>
              <a:rPr lang="th-TH" sz="2400" dirty="0" smtClean="0"/>
            </a:br>
            <a:r>
              <a:rPr lang="th-TH" sz="2400" dirty="0" smtClean="0"/>
              <a:t>วันที่ประกาศในราชกิจจา</a:t>
            </a:r>
            <a:r>
              <a:rPr lang="th-TH" sz="2400" dirty="0" err="1" smtClean="0"/>
              <a:t>นุเบกษา</a:t>
            </a:r>
            <a:r>
              <a:rPr lang="th-TH" sz="2400" dirty="0" smtClean="0"/>
              <a:t>  31-08-2559</a:t>
            </a:r>
            <a:endParaRPr lang="th-TH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562600"/>
            <a:ext cx="990600" cy="1015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2253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dirty="0" smtClean="0"/>
              <a:t>1. ให้ยกเลิกความใน 2.1.3.20 ของประกาศกระทรวงกลาโหม เรื่อง กำหนดยุทธภัณฑ์ที่ต้องขออนุญาตตามพระราชบัญญัติควบคุมยุทธภัณฑ์ พ.ศ. 2530 ลงวันที่ 30 พฤศจิกายน พ.ศ. 2550และให้ใช้ความต่อไปนี้แทน"</a:t>
            </a:r>
          </a:p>
          <a:p>
            <a:pPr marL="0" indent="0">
              <a:buNone/>
            </a:pPr>
            <a:r>
              <a:rPr lang="th-TH" sz="2400" dirty="0" smtClean="0"/>
              <a:t>    2.1.3.20 เครื่องตรวจมวลสารที่ใช้ในการตรวจหาสารเคมีและสารเคมีที่ใช้เป็นส่วนผสมของวัตถุระเบิด ตาม 2.3 และมวลสารวัตถุระเบิดตาม 1.4”</a:t>
            </a:r>
          </a:p>
          <a:p>
            <a:pPr marL="0" indent="0">
              <a:buNone/>
            </a:pPr>
            <a:r>
              <a:rPr lang="th-TH" sz="2400" dirty="0" smtClean="0"/>
              <a:t>2. ให้เพิ่มความดังต่อไปนี้เป็น 2.1.3.21 ของประกาศกระทรวงกลาโหม เรื่อง กำหนดยุทธภัณฑ์ที่ต้องขออนุญาตตามพระราชบัญญัติควบคุมยุทธภัณฑ์ พ.ศ. 2530 ลงวันที่ 30 พฤศจิกายน พ.ศ. 2550</a:t>
            </a:r>
          </a:p>
          <a:p>
            <a:pPr marL="0" indent="0">
              <a:buNone/>
            </a:pPr>
            <a:r>
              <a:rPr lang="th-TH" sz="2400" dirty="0"/>
              <a:t> </a:t>
            </a:r>
            <a:r>
              <a:rPr lang="th-TH" sz="2400" dirty="0" smtClean="0"/>
              <a:t>   2.1.3.21 เครื่องมือ เครื่องใช้และสิ่งอุปกรณ์ที่ใช้ในการตรวจวัด ตรวจจับ เทียบมาตรฐานวิเคราะห์ ทดสอบ ประกอบ ซ่อมแซม ป้องกัน ทำลาย ค้นหา หรือใช้ประกอบกับสิ่งต่าง ๆ ตาม2.1.3.1 ถึง 2.1.3.20</a:t>
            </a:r>
          </a:p>
          <a:p>
            <a:endParaRPr lang="th-TH" sz="2400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9436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3202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10000"/>
          </a:xfrm>
          <a:ln>
            <a:solidFill>
              <a:srgbClr val="0070C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th-TH" sz="2400" dirty="0" smtClean="0"/>
              <a:t>3. ให้ยกเลิกความในลำดับที่ 7 ของ 2.3 สารเคมีและสารเคมีที่ใช้เป็นส่วนผสมของวัตถุระเบิด ในข้อ 2 ของประกาศกระทรวงกลาโหม เรื่อง กำหนดยุทธภัณฑ์ที่ต้องขออนุญาตตามพระราชบัญญัติควบคุมยุทธภัณฑ์ พ.ศ. 2530 ลงวันที่ 30 พฤศจิกายน พ.ศ. 2550 และให้ใช้ความต่อไปนี้แทน</a:t>
            </a:r>
          </a:p>
          <a:p>
            <a:endParaRPr lang="th-TH" dirty="0" smtClean="0"/>
          </a:p>
          <a:p>
            <a:endParaRPr lang="th-TH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971800"/>
            <a:ext cx="8077201" cy="1177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29" y="5562600"/>
            <a:ext cx="838200" cy="85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8671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th-TH" sz="2400" dirty="0" smtClean="0"/>
              <a:t> 4. ให้ยกเลิกความในลำดับที่ 34 และ 35 ของ 2.4 วัตถุระเบิด ในข้อ 2 ของประกาศกระทรวงกลาโหม เรื่อง กำหนดชนิดยุทธภัณฑ์ที่ต้องขออนุญาตตามพระราชบัญญัติควบคุมยุทธภัณฑ์ พ.ศ. 2530 ลงวันที่ 30 พฤศจิกายน พ.ศ. 2550 และให้ใช้ความต่อไปนี้แทน</a:t>
            </a:r>
          </a:p>
          <a:p>
            <a:endParaRPr lang="th-TH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819400"/>
            <a:ext cx="5638800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198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0201805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255</Words>
  <Application>Microsoft Office PowerPoint</Application>
  <PresentationFormat>นำเสนอทางหน้าจอ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</vt:i4>
      </vt:variant>
    </vt:vector>
  </HeadingPairs>
  <TitlesOfParts>
    <vt:vector size="5" baseType="lpstr">
      <vt:lpstr>ชุดรูปแบบของ Office</vt:lpstr>
      <vt:lpstr>ประกาศกระทรวงกลาโหมเรื่อง กำหนดชนิดยุทธภัณฑ์ที่ต้องขออนุญาตตามพระราชบัญญัติควบคุมยุทธภัณฑ์ พ.ศ. 2530(ฉบับที่ 3)  วันที่ประกาศในราชกิจจานุเบกษา  31-08-2559</vt:lpstr>
      <vt:lpstr>สรุปสาระสำคัญ</vt:lpstr>
      <vt:lpstr>สรุปสาระสำคัญ</vt:lpstr>
      <vt:lpstr>สรุปสาระสำคัญ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ประกาศกระทรวงกลาโหมเรื่อง กำหนดชนิดยุทธภัณฑ์ที่ต้องขออนุญาตตามพระราชบัญญัติควบคุมยุทธภัณฑ์ พ.ศ. 2530(ฉบับที่ 3)  วันที่ประกาศในราชกิจจานุเบกษา  31-08-2559</dc:title>
  <dc:creator>AIM14</dc:creator>
  <cp:lastModifiedBy>AIM14</cp:lastModifiedBy>
  <cp:revision>1</cp:revision>
  <dcterms:created xsi:type="dcterms:W3CDTF">2016-09-01T04:00:25Z</dcterms:created>
  <dcterms:modified xsi:type="dcterms:W3CDTF">2016-09-01T04:05:04Z</dcterms:modified>
</cp:coreProperties>
</file>