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915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935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000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109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868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188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018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714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690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358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858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8314-D57A-45DD-A8E7-FAD67C05E3E4}" type="datetimeFigureOut">
              <a:rPr lang="th-TH" smtClean="0"/>
              <a:t>16/09/59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8382B-2D5B-489B-8D07-791366302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971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3400" y="1524001"/>
            <a:ext cx="7924800" cy="207645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2800" dirty="0" smtClean="0"/>
              <a:t>ประกาศสำนักงานประกันสังคมเรื่อง ยกเลิกประกาศสำนักงานประกันสังคม เรื่อง การส่งข้อมูลเพื่อทำรายการของสำนักงานประกันสังคมทางอิเล็กทรอนิกส์ พ.ศ. 2554วันที่ประกาศในราชกิจจา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09-09-2559</a:t>
            </a:r>
            <a:br>
              <a:rPr lang="th-TH" sz="2800" dirty="0" smtClean="0"/>
            </a:b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5000"/>
            <a:ext cx="881063" cy="90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77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1. ยกเลิกประกาศสำนักงานประกันสังคม เรื่อง การส่งข้อมูลเพื่อทำรายการของสำนักงานประกันสังคมทางอิเล็กทรอนิกส์ พ.ศ. 2554 เพื่อให้สอดคล้องกับพระราชบัญญัติประกันสังคม (ฉบับที่ 4) พ.ศ. 2558 ตั้งแต่บัดนี้เป็นต้นไป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5562600"/>
            <a:ext cx="1165435" cy="119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51817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นำเสนอทางหน้าจอ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ประกาศสำนักงานประกันสังคมเรื่อง ยกเลิกประกาศสำนักงานประกันสังคม เรื่อง การส่งข้อมูลเพื่อทำรายการของสำนักงานประกันสังคมทางอิเล็กทรอนิกส์ พ.ศ. 2554วันที่ประกาศในราชกิจจานุเบกษา09-09-2559 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ประกาศสำนักงานประกันสังคมเรื่อง ยกเลิกประกาศสำนักงานประกันสังคม เรื่อง การส่งข้อมูลเพื่อทำรายการของสำนักงานประกันสังคมทางอิเล็กทรอนิกส์ พ.ศ. 2554วันที่ประกาศในราชกิจจานุเบกษา09-09-2559 </dc:title>
  <dc:creator>AIM14</dc:creator>
  <cp:lastModifiedBy>AIM14</cp:lastModifiedBy>
  <cp:revision>1</cp:revision>
  <dcterms:created xsi:type="dcterms:W3CDTF">2016-09-16T06:38:21Z</dcterms:created>
  <dcterms:modified xsi:type="dcterms:W3CDTF">2016-09-16T06:40:34Z</dcterms:modified>
</cp:coreProperties>
</file>