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D5E7-512D-4799-A0F8-49E4ED492507}" type="datetimeFigureOut">
              <a:rPr lang="th-TH" smtClean="0"/>
              <a:pPr/>
              <a:t>18/09/59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41F1-BF29-462F-B7A0-E119E0A2B34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2882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D5E7-512D-4799-A0F8-49E4ED492507}" type="datetimeFigureOut">
              <a:rPr lang="th-TH" smtClean="0"/>
              <a:pPr/>
              <a:t>18/09/59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41F1-BF29-462F-B7A0-E119E0A2B34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66068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D5E7-512D-4799-A0F8-49E4ED492507}" type="datetimeFigureOut">
              <a:rPr lang="th-TH" smtClean="0"/>
              <a:pPr/>
              <a:t>18/09/59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41F1-BF29-462F-B7A0-E119E0A2B34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79374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D5E7-512D-4799-A0F8-49E4ED492507}" type="datetimeFigureOut">
              <a:rPr lang="th-TH" smtClean="0"/>
              <a:pPr/>
              <a:t>18/09/59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41F1-BF29-462F-B7A0-E119E0A2B34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57108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D5E7-512D-4799-A0F8-49E4ED492507}" type="datetimeFigureOut">
              <a:rPr lang="th-TH" smtClean="0"/>
              <a:pPr/>
              <a:t>18/09/59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41F1-BF29-462F-B7A0-E119E0A2B34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19644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D5E7-512D-4799-A0F8-49E4ED492507}" type="datetimeFigureOut">
              <a:rPr lang="th-TH" smtClean="0"/>
              <a:pPr/>
              <a:t>18/09/59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41F1-BF29-462F-B7A0-E119E0A2B34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66478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D5E7-512D-4799-A0F8-49E4ED492507}" type="datetimeFigureOut">
              <a:rPr lang="th-TH" smtClean="0"/>
              <a:pPr/>
              <a:t>18/09/59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41F1-BF29-462F-B7A0-E119E0A2B34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6844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D5E7-512D-4799-A0F8-49E4ED492507}" type="datetimeFigureOut">
              <a:rPr lang="th-TH" smtClean="0"/>
              <a:pPr/>
              <a:t>18/09/59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41F1-BF29-462F-B7A0-E119E0A2B34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1824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D5E7-512D-4799-A0F8-49E4ED492507}" type="datetimeFigureOut">
              <a:rPr lang="th-TH" smtClean="0"/>
              <a:pPr/>
              <a:t>18/09/59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41F1-BF29-462F-B7A0-E119E0A2B34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5342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D5E7-512D-4799-A0F8-49E4ED492507}" type="datetimeFigureOut">
              <a:rPr lang="th-TH" smtClean="0"/>
              <a:pPr/>
              <a:t>18/09/59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41F1-BF29-462F-B7A0-E119E0A2B34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5290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D5E7-512D-4799-A0F8-49E4ED492507}" type="datetimeFigureOut">
              <a:rPr lang="th-TH" smtClean="0"/>
              <a:pPr/>
              <a:t>18/09/59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41F1-BF29-462F-B7A0-E119E0A2B34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9766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6D5E7-512D-4799-A0F8-49E4ED492507}" type="datetimeFigureOut">
              <a:rPr lang="th-TH" smtClean="0"/>
              <a:pPr/>
              <a:t>18/09/59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341F1-BF29-462F-B7A0-E119E0A2B34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47364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09600" y="1000108"/>
            <a:ext cx="7848600" cy="3714776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3200" dirty="0" smtClean="0"/>
              <a:t>คำสั่งหัวหน้าคณะรักษาความสงบ</a:t>
            </a:r>
            <a:r>
              <a:rPr lang="th-TH" sz="3200" dirty="0" smtClean="0"/>
              <a:t>แห่งชาติ ที่ </a:t>
            </a:r>
            <a:r>
              <a:rPr lang="th-TH" sz="3200" dirty="0" smtClean="0"/>
              <a:t>58/2559</a:t>
            </a:r>
            <a:br>
              <a:rPr lang="th-TH" sz="3200" dirty="0" smtClean="0"/>
            </a:br>
            <a:r>
              <a:rPr lang="th-TH" sz="3200" dirty="0" smtClean="0"/>
              <a:t>เรื่อง การรับบริการสาธารณสุขของคนพิการ</a:t>
            </a:r>
            <a:br>
              <a:rPr lang="th-TH" sz="3200" dirty="0" smtClean="0"/>
            </a:br>
            <a:r>
              <a:rPr lang="th-TH" sz="3200" dirty="0" smtClean="0"/>
              <a:t>ตามกฎหมายว่าด้วยหลักประกันสุขภาพแห่งชาติ</a:t>
            </a:r>
            <a:r>
              <a:rPr lang="th-TH" sz="3200" dirty="0" smtClean="0"/>
              <a:t>และ</a:t>
            </a:r>
            <a:br>
              <a:rPr lang="th-TH" sz="3200" dirty="0" smtClean="0"/>
            </a:br>
            <a:r>
              <a:rPr lang="th-TH" sz="3200" dirty="0" smtClean="0"/>
              <a:t>กฎหมาย</a:t>
            </a:r>
            <a:r>
              <a:rPr lang="th-TH" sz="3200" dirty="0" smtClean="0"/>
              <a:t>ว่าด้วยการประกันสังคม</a:t>
            </a:r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th-TH" sz="3200" dirty="0" smtClean="0"/>
              <a:t>วันที่ประกาศในราชกิจจา</a:t>
            </a:r>
            <a:r>
              <a:rPr lang="th-TH" sz="3200" dirty="0" err="1" smtClean="0"/>
              <a:t>นุเบกษา</a:t>
            </a:r>
            <a:r>
              <a:rPr lang="th-TH" sz="3200" dirty="0" smtClean="0"/>
              <a:t> 15-09-2559</a:t>
            </a:r>
            <a:endParaRPr lang="th-TH" sz="32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09600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832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399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อาศัยอำนาจตามความในมาตรา 44 ของรัฐธรรมนูญแห่งราชอาณาจักรไทย (ฉบับชั่วคราว) พุทธศักราช 2557 หัวหน้าคณะรักษาความสงบแห่งชาติโดยความเห็นชอบของคณะรักษาความสงบแห่งชาติจึงมีคำสั่ง ดังต่อไปนี้ </a:t>
            </a: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5867400"/>
            <a:ext cx="609600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19587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1. นอกจากประโยชน์ทดแทนในฐานะผู้ประกันตนตามกฎหมายว่าด้วยการประกันสังคมแล้วให้คนพิการตามพระราชบัญญัติส่งเสริมและพัฒนาคุณภาพชีวิตคนพิการ พ.ศ. 2550 ที่เป็นผู้ประกันตนตามกฎหมายว่าด้วยการประกันสังคม มีสิทธิได้รับบริการสาธารณสุขที่มีมาตรฐานและมีประสิทธิภาพตามที่กำหนดไว้ในกฎหมายว่าด้วยหลักประกันสุขภาพแห่งชาติด้วย </a:t>
            </a: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09600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9352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2. ประโยชน์ทดแทนตามกฎหมายว่าด้วยการประกันสังคมตามวรรคหนึ่ง ไม่รวมถึงประโยชน์ทดแทนในกรณีประสบอันตราย หรือเจ็บป่วยอันมิใช่เนื่องจากการทำงานตามมาตรา 63 แห่งพระราชบัญญัติประกันสังคม พ.ศ. 2533 ซึ่งแก้ไขเพิ่มเติมโดยพระราชบัญญัติประกันสังคม (ฉบับที่ 4) พ.ศ. 2558 </a:t>
            </a: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19800"/>
            <a:ext cx="609600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16048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199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3. ค่าใช้จ่ายเพื่อการบริการสาธารณสุขตามกฎหมายว่าด้วยหลักประกันสุขภาพแห่งชาติที่จ่ายให้แก่คนพิการตามข้อ 1 วรรคหนึ่ง ให้จ่ายจากกองทุนประกันสังคมตามกฎหมายว่าด้วยการประกันสังคม</a:t>
            </a:r>
            <a:br>
              <a:rPr lang="th-TH" dirty="0" smtClean="0"/>
            </a:br>
            <a:r>
              <a:rPr lang="th-TH" dirty="0" smtClean="0"/>
              <a:t>ทั้งนี้ ตามหลักเกณฑ์ วิธีการ และเงื่อนไข ที่กระทรวงการคลังกำหนดภายในสามสิบวันนับแต่วันที่คำสั่งนี้มีผลใช้บังคับ </a:t>
            </a: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09600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1884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4. มิให้นำมาตรา 21 แห่งพระราชบัญญัติประกันสังคม พ.ศ. 2533 ในส่วนที่เป็นวัตถุประสงค์ของกองทุนประกันสังคม มาใช้บังคับกับการจ่ายเงินตามวรรคหนึ่ง </a:t>
            </a: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609600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22684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5. ภายในสามสิบวันนับแต่วันที่คำสั่งนี้มีผลใช้บังคับ ให้สำนักงบประมาณ กระทรวงการคลังกระทรวงการพัฒนาสังคมและความมั่นคงของมนุษย์ กระทรวงสาธารณสุข กระทรวงแรงงานสำนักงานหลักประกันสุขภาพแห่งชาติ และหน่วยงานอื่นที่เกี่ยวข้อง ดำเนินการในส่วนของตนหรือร่วมกันดำเนินการเพื่อให้คนพิการได้รับบริการสาธารณสุขตามคำสั่งนี้ </a:t>
            </a: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09600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72247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6. ในกรณีเห็นสมควร ให้นายกรัฐมนตรีเสนอให้คณะรักษาความสงบแห่งชาติแก้ไขเปลี่ยนแปลงคำสั่งนี้ได้ 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7. คำสั่งนี้ให้ใช้บังคับตั้งแต่วันประกาศในราชกิจจา</a:t>
            </a:r>
            <a:r>
              <a:rPr lang="th-TH" dirty="0" err="1" smtClean="0"/>
              <a:t>นุเบกษา</a:t>
            </a:r>
            <a:r>
              <a:rPr lang="th-TH" dirty="0" smtClean="0"/>
              <a:t>เป็นต้นไป </a:t>
            </a: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67400"/>
            <a:ext cx="609600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20053968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326</Words>
  <Application>Microsoft Office PowerPoint</Application>
  <PresentationFormat>นำเสนอทางหน้าจอ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ชุดรูปแบบของ Office</vt:lpstr>
      <vt:lpstr>คำสั่งหัวหน้าคณะรักษาความสงบแห่งชาติ ที่ 58/2559 เรื่อง การรับบริการสาธารณสุขของคนพิการ ตามกฎหมายว่าด้วยหลักประกันสุขภาพแห่งชาติและ กฎหมายว่าด้วยการประกันสังคม วันที่ประกาศในราชกิจจานุเบกษา 15-09-2559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ข้อบัญญัติองค์การบริหารส่วนตำบลบางเตย เรื่อง กิจการที่เป็นอันตรายต่อสุขภาพพ.ศ. 2559 วันที่ประกาศในราชกิจจานุเบกษา09-09-2559</dc:title>
  <dc:creator>AIM14</dc:creator>
  <cp:lastModifiedBy>KKD Windows Se7en V1</cp:lastModifiedBy>
  <cp:revision>3</cp:revision>
  <dcterms:created xsi:type="dcterms:W3CDTF">2016-09-16T03:44:44Z</dcterms:created>
  <dcterms:modified xsi:type="dcterms:W3CDTF">2016-09-18T15:12:37Z</dcterms:modified>
</cp:coreProperties>
</file>