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480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572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251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430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359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104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89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218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619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069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076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E82AD-7190-4A5A-94A9-A9922D7159F3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6BE8F-A9CF-448C-8FBB-20D24A977C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00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077200" cy="3067051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th-TH" sz="3100" dirty="0" smtClean="0"/>
              <a:t>ประกาศคณะกรรมการกำกับกิจการพลังงาน</a:t>
            </a:r>
            <a:br>
              <a:rPr lang="th-TH" sz="3100" dirty="0" smtClean="0"/>
            </a:br>
            <a:r>
              <a:rPr lang="th-TH" sz="3100" dirty="0" smtClean="0"/>
              <a:t>เรื่อง มาตรการป้องกัน แก้ไข และติดตามตรวจสอบผลกระทบสิ่งแวดล้อมสำหรับ</a:t>
            </a:r>
            <a:br>
              <a:rPr lang="th-TH" sz="3100" dirty="0" smtClean="0"/>
            </a:br>
            <a:r>
              <a:rPr lang="th-TH" sz="3100" dirty="0" smtClean="0"/>
              <a:t>ผู้ประกอบกิจการผลิตไฟฟ้าที่ใช้ขยะมูลฝอยเป็นเชื้อเพลิงที่มีกำลังผลิตติดตั้ง</a:t>
            </a:r>
            <a:br>
              <a:rPr lang="th-TH" sz="3100" dirty="0" smtClean="0"/>
            </a:br>
            <a:r>
              <a:rPr lang="th-TH" sz="3100" dirty="0" smtClean="0"/>
              <a:t> ต่ำกว่า 10 เมกะวัตต์พ.ศ. 2559</a:t>
            </a:r>
            <a:br>
              <a:rPr lang="th-TH" sz="3100" dirty="0" smtClean="0"/>
            </a:br>
            <a:r>
              <a:rPr lang="th-TH" sz="3100" dirty="0" smtClean="0"/>
              <a:t>วันที่ประกาศในราชกิจจา</a:t>
            </a:r>
            <a:r>
              <a:rPr lang="th-TH" sz="3100" dirty="0" err="1" smtClean="0"/>
              <a:t>นุเบกษา</a:t>
            </a:r>
            <a:r>
              <a:rPr lang="th-TH" sz="3100" dirty="0" smtClean="0"/>
              <a:t>20-09-2559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14998"/>
            <a:ext cx="914400" cy="93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011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h-TH" sz="3300" dirty="0" smtClean="0">
              <a:cs typeface="+mj-cs"/>
            </a:endParaRPr>
          </a:p>
          <a:p>
            <a:pPr marL="0" indent="0">
              <a:buNone/>
            </a:pPr>
            <a:r>
              <a:rPr lang="th-TH" sz="3300" dirty="0" smtClean="0">
                <a:cs typeface="+mj-cs"/>
              </a:rPr>
              <a:t>1. ให้ใช้บังคับตั้งแต่วันถัดจากวันประกาศในราชกิจจา</a:t>
            </a:r>
            <a:r>
              <a:rPr lang="th-TH" sz="3300" dirty="0" err="1" smtClean="0">
                <a:cs typeface="+mj-cs"/>
              </a:rPr>
              <a:t>นุเบกษา</a:t>
            </a:r>
            <a:r>
              <a:rPr lang="th-TH" sz="3300" dirty="0" smtClean="0">
                <a:cs typeface="+mj-cs"/>
              </a:rPr>
              <a:t>เป็นต้นไป</a:t>
            </a:r>
          </a:p>
          <a:p>
            <a:pPr marL="0" indent="0">
              <a:buNone/>
            </a:pPr>
            <a:r>
              <a:rPr lang="th-TH" sz="3300" dirty="0" smtClean="0">
                <a:cs typeface="+mj-cs"/>
              </a:rPr>
              <a:t>2. ให้ผู้ประกอบกิจการผลิตไฟฟ้าที่ใช้ขยะมูลฝอยเป็นเชื้อเพลิงที่มีกำลังผลิตติดตั้งต่ำกว่า 10 เมกะวัตต์ ปฏิบัติตามประมวลหลักการปฏิบัติ (</a:t>
            </a:r>
            <a:r>
              <a:rPr lang="en-US" sz="2800" dirty="0" smtClean="0">
                <a:cs typeface="+mj-cs"/>
              </a:rPr>
              <a:t>Code of Practice: </a:t>
            </a:r>
            <a:r>
              <a:rPr lang="en-US" sz="2800" dirty="0" err="1" smtClean="0">
                <a:cs typeface="+mj-cs"/>
              </a:rPr>
              <a:t>CoP</a:t>
            </a:r>
            <a:r>
              <a:rPr lang="en-US" sz="2800" dirty="0" smtClean="0">
                <a:cs typeface="+mj-cs"/>
              </a:rPr>
              <a:t>) </a:t>
            </a:r>
            <a:r>
              <a:rPr lang="th-TH" sz="3300" dirty="0" smtClean="0">
                <a:cs typeface="+mj-cs"/>
              </a:rPr>
              <a:t>สำหรับโครงการโรงไฟฟ้าพลังความร้อนที่ใช้ขยะมูลฝอยเป็นเชื้อเพลิงที่มีกำลังการผลิตติดตั้ง ต่ำกว่า ๑๐ เมกะวัตต์ที่แนบท้ายประกาศนี้</a:t>
            </a:r>
          </a:p>
          <a:p>
            <a:pPr marL="0" indent="0">
              <a:buNone/>
            </a:pPr>
            <a:r>
              <a:rPr lang="th-TH" sz="3300" dirty="0" smtClean="0">
                <a:cs typeface="+mj-cs"/>
              </a:rPr>
              <a:t>3. ให้ประธานกรรมการกำกับกิจการพลังงานเป็นผู้รักษาการตามประกาศนี้ และให้คณะกรรมการกำกับกิจการพลังงานเป็นผู้วินิจฉัยชี้ขาดปัญหาเกี่ยวกับการปฏิบัติตามประกาศนี้</a:t>
            </a:r>
          </a:p>
          <a:p>
            <a:pPr marL="0" indent="0">
              <a:buNone/>
            </a:pPr>
            <a:r>
              <a:rPr lang="th-TH" sz="3300" dirty="0" smtClean="0">
                <a:cs typeface="+mj-cs"/>
              </a:rPr>
              <a:t>4. ประมวลหลักการปฏิบัติ </a:t>
            </a:r>
            <a:r>
              <a:rPr lang="th-TH" sz="2800" dirty="0" smtClean="0">
                <a:cs typeface="+mj-cs"/>
              </a:rPr>
              <a:t>(</a:t>
            </a:r>
            <a:r>
              <a:rPr lang="en-US" sz="2800" dirty="0" smtClean="0">
                <a:cs typeface="+mj-cs"/>
              </a:rPr>
              <a:t>Code of Practice: </a:t>
            </a:r>
            <a:r>
              <a:rPr lang="en-US" sz="2800" dirty="0" err="1" smtClean="0">
                <a:cs typeface="+mj-cs"/>
              </a:rPr>
              <a:t>CoP</a:t>
            </a:r>
            <a:r>
              <a:rPr lang="en-US" sz="2800" dirty="0" smtClean="0">
                <a:cs typeface="+mj-cs"/>
              </a:rPr>
              <a:t>)</a:t>
            </a:r>
            <a:r>
              <a:rPr lang="th-TH" sz="3300" dirty="0" smtClean="0">
                <a:cs typeface="+mj-cs"/>
              </a:rPr>
              <a:t>สำหรับโครงการโรงไฟฟ้าพลังความร้อนที่ใช้ขยะมูลฝอยเป็นเชื้อเพลิง ที่มีกำลังผลิตติดตั้งต่ำกว่า 10 เมกะวัตต์ ตามเอกสารแนบ"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988790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164</Words>
  <Application>Microsoft Office PowerPoint</Application>
  <PresentationFormat>นำเสนอทางหน้าจอ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ประกาศคณะกรรมการกำกับกิจการพลังงาน เรื่อง มาตรการป้องกัน แก้ไข และติดตามตรวจสอบผลกระทบสิ่งแวดล้อมสำหรับ ผู้ประกอบกิจการผลิตไฟฟ้าที่ใช้ขยะมูลฝอยเป็นเชื้อเพลิงที่มีกำลังผลิตติดตั้ง  ต่ำกว่า 10 เมกะวัตต์พ.ศ. 2559 วันที่ประกาศในราชกิจจานุเบกษา20-09-2559 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ประกาศคณะกรรมการกำกับกิจการพลังงาน เรื่อง มาตรการป้องกัน แก้ไข และติดตามตรวจสอบผลกระทบสิ่งแวดล้อมสำหรับ ผู้ประกอบกิจการผลิตไฟฟ้าที่ใช้ขยะมูลฝอยเป็นเชื้อเพลิงที่มีกำลังผลิตติดตั้ง  ต่ำกว่า 10 เมกะวัตต์พ.ศ. 2559 วันที่ประกาศในราชกิจจานุเบกษา20-09-2559</dc:title>
  <dc:creator>AIM14</dc:creator>
  <cp:lastModifiedBy>AIM14</cp:lastModifiedBy>
  <cp:revision>2</cp:revision>
  <dcterms:created xsi:type="dcterms:W3CDTF">2016-09-26T02:08:35Z</dcterms:created>
  <dcterms:modified xsi:type="dcterms:W3CDTF">2016-09-26T02:12:34Z</dcterms:modified>
</cp:coreProperties>
</file>