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754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17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357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370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49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784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456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203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84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103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430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F0915-EBCC-4553-A84B-C319008AA96F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CD1A0-8B7C-412F-8190-4D9C8A820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744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1371601"/>
            <a:ext cx="8001000" cy="222885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พระราชกฤษฎีกา กำหนดให้ผลิตภัณฑ์อุตสาหกรรมเหล็กกล้าคาร์บอนทรงแบนรีดเย็นเคลือบสังกะสีโดยกรรมวิธีทางไฟฟ้าต้องเป็นไปตามมาตรฐานพ.ศ. 2559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21-09-2559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5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h-TH" dirty="0" smtClean="0">
              <a:cs typeface="+mj-cs"/>
            </a:endParaRP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1. ให้ใช้บังคับเมื่อพ้นกำหนดหนึ่งร้อยแปดสิบวันนับแต่วันประกาศในราชกิจจา</a:t>
            </a:r>
            <a:r>
              <a:rPr lang="th-TH" dirty="0" err="1" smtClean="0">
                <a:cs typeface="+mj-cs"/>
              </a:rPr>
              <a:t>นุเบกษา</a:t>
            </a:r>
            <a:r>
              <a:rPr lang="th-TH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2. ผลิตภัณฑ์อุตสาหกรรมเหล็กกล้าคาร์บอนทรงแบนรีดเย็นเคลือบสังกะสีโดยกรรมวิธีทางไฟฟ้าต้องเป็นไปตามมาตรฐานเลขที่ </a:t>
            </a:r>
            <a:r>
              <a:rPr lang="th-TH" dirty="0" err="1" smtClean="0">
                <a:cs typeface="+mj-cs"/>
              </a:rPr>
              <a:t>มอก</a:t>
            </a:r>
            <a:r>
              <a:rPr lang="th-TH" dirty="0" smtClean="0">
                <a:cs typeface="+mj-cs"/>
              </a:rPr>
              <a:t>. 2223-2558 ตามประกาศกระทรวงอุตสาหกรรมฉบับที่ 4747 (พ.ศ. 2558) ออกตามความในพระราชบัญญัติมาตรฐานผลิตภัณฑ์อุตสาหกรรม พ.ศ. 2511 เรื่อง ยกเลิกมาตรฐานผลิตภัณฑ์อุตสาหกรรมเหล็กแผ่นรีดเย็นเคลือบสังกะสีโดยกรรมวิธีทางไฟฟ้าแผ่นม้วน แผ่นแถบ และแผ่นตัด และกำหนดมาตรฐานผลิตภัณฑ์อุตสาหกรรมเหล็กกล้าคาร์บอนทรงแบนรีดเย็นเคลือบสังกะสีโดยกรรมวิธีทางไฟฟ้า คุณภาพทางการค้าและคุณภาพสำหรับการขึ้นรูป ลงวันที่ 17 ธันวาคม พ.ศ. 2558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95319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</Words>
  <Application>Microsoft Office PowerPoint</Application>
  <PresentationFormat>นำเสนอทางหน้าจอ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พระราชกฤษฎีกา กำหนดให้ผลิตภัณฑ์อุตสาหกรรมเหล็กกล้าคาร์บอนทรงแบนรีดเย็นเคลือบสังกะสีโดยกรรมวิธีทางไฟฟ้าต้องเป็นไปตามมาตรฐานพ.ศ. 2559 วันที่ประกาศในราชกิจจานุเบกษา21-09-2559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พระราชกฤษฎีกา กำหนดให้ผลิตภัณฑ์อุตสาหกรรมเหล็กกล้าคาร์บอนทรงแบนรีดเย็นเคลือบสังกะสีโดยกรรมวิธีทางไฟฟ้าต้องเป็นไปตามมาตรฐานพ.ศ. 2559 วันที่ประกาศในราชกิจจานุเบกษา21-09-2559</dc:title>
  <dc:creator>AIM14</dc:creator>
  <cp:lastModifiedBy>AIM14</cp:lastModifiedBy>
  <cp:revision>1</cp:revision>
  <dcterms:created xsi:type="dcterms:W3CDTF">2016-09-26T02:12:56Z</dcterms:created>
  <dcterms:modified xsi:type="dcterms:W3CDTF">2016-09-26T02:15:14Z</dcterms:modified>
</cp:coreProperties>
</file>