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DDC-5545-4EA6-A6A0-C0015353025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1C00-CCEF-430B-B71E-E69511904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64219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DDC-5545-4EA6-A6A0-C0015353025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1C00-CCEF-430B-B71E-E69511904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85553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DDC-5545-4EA6-A6A0-C0015353025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1C00-CCEF-430B-B71E-E69511904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55222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DDC-5545-4EA6-A6A0-C0015353025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1C00-CCEF-430B-B71E-E69511904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56437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DDC-5545-4EA6-A6A0-C0015353025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1C00-CCEF-430B-B71E-E69511904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4833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DDC-5545-4EA6-A6A0-C0015353025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1C00-CCEF-430B-B71E-E69511904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7148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DDC-5545-4EA6-A6A0-C0015353025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1C00-CCEF-430B-B71E-E69511904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284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DDC-5545-4EA6-A6A0-C0015353025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1C00-CCEF-430B-B71E-E69511904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0769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DDC-5545-4EA6-A6A0-C0015353025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1C00-CCEF-430B-B71E-E69511904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11754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DDC-5545-4EA6-A6A0-C0015353025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1C00-CCEF-430B-B71E-E69511904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16104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CBDDC-5545-4EA6-A6A0-C0015353025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61C00-CCEF-430B-B71E-E69511904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0858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CBDDC-5545-4EA6-A6A0-C0015353025C}" type="datetimeFigureOut">
              <a:rPr lang="th-TH" smtClean="0"/>
              <a:t>26/09/59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61C00-CCEF-430B-B71E-E69511904A3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4814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457200" y="1905000"/>
            <a:ext cx="8153400" cy="2762251"/>
          </a:xfrm>
          <a:ln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th-TH" sz="2400" dirty="0" smtClean="0"/>
              <a:t>ประกาศกระทรวงอุตสาหกรรม ฉบับที่ 4841 (พ.ศ. 2559) ออกตามความในพระราชบัญญัติมาตรฐานผลิตภัณฑ์อุตสาหกรรม พ.ศ. 2511</a:t>
            </a:r>
            <a:br>
              <a:rPr lang="th-TH" sz="2400" dirty="0" smtClean="0"/>
            </a:br>
            <a:r>
              <a:rPr lang="th-TH" sz="2400" dirty="0" smtClean="0"/>
              <a:t> เรื่อง ยกเลิกมาตรฐานผลิตภัณฑ์</a:t>
            </a:r>
            <a:r>
              <a:rPr lang="th-TH" sz="2400" dirty="0" err="1" smtClean="0"/>
              <a:t>อุตสหา</a:t>
            </a:r>
            <a:r>
              <a:rPr lang="th-TH" sz="2400" dirty="0" smtClean="0"/>
              <a:t>กรรม เหล็กกล้าคาร์บอนรีดเย็นแผ่นม้วน แผ่นแถบ และแผ่นตัด สำหรับงานทั่วไปและงานขึ้นรูป และกำหนดมาตรฐานผลิตภัณฑ์อุตสาหกรรมเหล็กกล้าทรงแบนรีดเย็น สำหรับงานทั่วไปและงานดึงขึ้นรูป</a:t>
            </a:r>
            <a:br>
              <a:rPr lang="th-TH" sz="2400" dirty="0" smtClean="0"/>
            </a:br>
            <a:r>
              <a:rPr lang="th-TH" sz="2400" dirty="0" smtClean="0"/>
              <a:t>วันที่ประกาศในราชกิจจา</a:t>
            </a:r>
            <a:r>
              <a:rPr lang="th-TH" sz="2400" dirty="0" err="1" smtClean="0"/>
              <a:t>นุเบกษา</a:t>
            </a:r>
            <a:r>
              <a:rPr lang="th-TH" sz="2400" dirty="0" smtClean="0"/>
              <a:t>21-09-2559</a:t>
            </a:r>
            <a:br>
              <a:rPr lang="th-TH" sz="2400" dirty="0" smtClean="0"/>
            </a:br>
            <a:endParaRPr lang="th-TH" sz="24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150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392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5760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th-TH" sz="2800" dirty="0" smtClean="0">
              <a:cs typeface="+mj-cs"/>
            </a:endParaRP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1. ให้มีผลตั้งแต่พระราชกฤษฎีกาว่าด้วยการกำหนดให้ผลิตภัณฑ์อุตสาหกรรม เหล็กกล้าทรงแบนรีดเย็น สำหรับงานทั่วไป และงานดึงขึ้นรูป ต้องเป็นไปตามมาตรฐานเลขที่ </a:t>
            </a:r>
            <a:r>
              <a:rPr lang="th-TH" sz="2800" dirty="0" err="1" smtClean="0">
                <a:cs typeface="+mj-cs"/>
              </a:rPr>
              <a:t>มอก</a:t>
            </a:r>
            <a:r>
              <a:rPr lang="th-TH" sz="2800" dirty="0" smtClean="0">
                <a:cs typeface="+mj-cs"/>
              </a:rPr>
              <a:t>. 2012-2558 ใช้บังคับเป็นต้นไป</a:t>
            </a:r>
          </a:p>
          <a:p>
            <a:pPr marL="0" indent="0">
              <a:buNone/>
            </a:pPr>
            <a:r>
              <a:rPr lang="th-TH" sz="2800" dirty="0" smtClean="0">
                <a:cs typeface="+mj-cs"/>
              </a:rPr>
              <a:t>2. มาตรฐานผลิตภัณฑ์อุตสาหกรรมเหล็กกล้าทรงแบนรีดเย็น สำหรับงานทั่วไป และงานดึงขึ้นรูป เป็นไปตามแนบท้ายประกาศนี้</a:t>
            </a:r>
          </a:p>
          <a:p>
            <a:endParaRPr lang="th-TH" sz="2800" dirty="0">
              <a:cs typeface="+mj-cs"/>
            </a:endParaRPr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6388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0130712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83</Words>
  <Application>Microsoft Office PowerPoint</Application>
  <PresentationFormat>นำเสนอทางหน้าจอ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2</vt:i4>
      </vt:variant>
    </vt:vector>
  </HeadingPairs>
  <TitlesOfParts>
    <vt:vector size="3" baseType="lpstr">
      <vt:lpstr>ชุดรูปแบบของ Office</vt:lpstr>
      <vt:lpstr>ประกาศกระทรวงอุตสาหกรรม ฉบับที่ 4841 (พ.ศ. 2559) ออกตามความในพระราชบัญญัติมาตรฐานผลิตภัณฑ์อุตสาหกรรม พ.ศ. 2511  เรื่อง ยกเลิกมาตรฐานผลิตภัณฑ์อุตสหากรรม เหล็กกล้าคาร์บอนรีดเย็นแผ่นม้วน แผ่นแถบ และแผ่นตัด สำหรับงานทั่วไปและงานขึ้นรูป และกำหนดมาตรฐานผลิตภัณฑ์อุตสาหกรรมเหล็กกล้าทรงแบนรีดเย็น สำหรับงานทั่วไปและงานดึงขึ้นรูป วันที่ประกาศในราชกิจจานุเบกษา21-09-2559 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ประกาศกระทรวงอุตสาหกรรม ฉบับที่ 4841 (พ.ศ. 2559) ออกตามความในพระราชบัญญัติมาตรฐานผลิตภัณฑ์อุตสาหกรรม พ.ศ. 2511  เรื่อง ยกเลิกมาตรฐานผลิตภัณฑ์อุตสหากรรม เหล็กกล้าคาร์บอนรีดเย็นแผ่นม้วน แผ่นแถบ และแผ่นตัด สำหรับงานทั่วไปและงานขึ้นรูป และกำหนดมาตรฐานผลิตภัณฑ์อุตสาหกรรมเหล็กกล้าทรงแบนรีดเย็น สำหรับงานทั่วไปและงานดึงขึ้นรูป วันที่ประกาศในราชกิจจานุเบกษา21-09-2559 </dc:title>
  <dc:creator>AIM14</dc:creator>
  <cp:lastModifiedBy>AIM14</cp:lastModifiedBy>
  <cp:revision>1</cp:revision>
  <dcterms:created xsi:type="dcterms:W3CDTF">2016-09-26T02:16:15Z</dcterms:created>
  <dcterms:modified xsi:type="dcterms:W3CDTF">2016-09-26T02:19:11Z</dcterms:modified>
</cp:coreProperties>
</file>