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3B97-58F0-42A1-9240-BC493D6652C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D1DF-A6F5-4127-A060-FE1D28CEC4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194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3B97-58F0-42A1-9240-BC493D6652C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D1DF-A6F5-4127-A060-FE1D28CEC4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90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3B97-58F0-42A1-9240-BC493D6652C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D1DF-A6F5-4127-A060-FE1D28CEC4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925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3B97-58F0-42A1-9240-BC493D6652C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D1DF-A6F5-4127-A060-FE1D28CEC4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565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3B97-58F0-42A1-9240-BC493D6652C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D1DF-A6F5-4127-A060-FE1D28CEC4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21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3B97-58F0-42A1-9240-BC493D6652C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D1DF-A6F5-4127-A060-FE1D28CEC4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08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3B97-58F0-42A1-9240-BC493D6652C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D1DF-A6F5-4127-A060-FE1D28CEC4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053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3B97-58F0-42A1-9240-BC493D6652C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D1DF-A6F5-4127-A060-FE1D28CEC4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0046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3B97-58F0-42A1-9240-BC493D6652C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D1DF-A6F5-4127-A060-FE1D28CEC4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2685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3B97-58F0-42A1-9240-BC493D6652C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D1DF-A6F5-4127-A060-FE1D28CEC4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563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3B97-58F0-42A1-9240-BC493D6652C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D1DF-A6F5-4127-A060-FE1D28CEC4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286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C3B97-58F0-42A1-9240-BC493D6652C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DD1DF-A6F5-4127-A060-FE1D28CEC4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554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81000" y="1447800"/>
            <a:ext cx="8153400" cy="2666999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th-TH" sz="2400" dirty="0" smtClean="0"/>
              <a:t>ประกาศกระทรวงอุตสาหกรรม ฉบับที่ 4847 (พ.ศ. 2559) ออกตามความในพระราชบัญญัติมาตรฐานผลิตภัณฑ์อุตสาหกรรม พ.ศ. 2511</a:t>
            </a:r>
            <a:br>
              <a:rPr lang="th-TH" sz="2400" dirty="0" smtClean="0"/>
            </a:br>
            <a:r>
              <a:rPr lang="th-TH" sz="2400" dirty="0" smtClean="0"/>
              <a:t> เรื่อง ยกเลิกมาตรฐานผลิตภัณฑ์อุตสาหกรรมเหล็กกล้าคาร์บอนรีดร้อนแผ่นม้วน แผ่นแถบ แผ่นหนา และแผ่นบาง สำหรับงานโครงสร้างทั่วไป และกำหนดมาตรฐานผลิตภัณฑ์อุตสาหกรรมเหล็กกล้าทรงแบนรีดร้อน สำหรับงานโครงสร้างทั่วไป</a:t>
            </a:r>
            <a:br>
              <a:rPr lang="th-TH" sz="2400" dirty="0" smtClean="0"/>
            </a:br>
            <a:r>
              <a:rPr lang="th-TH" sz="2400" dirty="0" smtClean="0"/>
              <a:t>วันที่ประกาศในราชกิจจา</a:t>
            </a:r>
            <a:r>
              <a:rPr lang="th-TH" sz="2400" dirty="0" err="1" smtClean="0"/>
              <a:t>นุเบกษา</a:t>
            </a:r>
            <a:r>
              <a:rPr lang="th-TH" sz="2400" dirty="0"/>
              <a:t> </a:t>
            </a:r>
            <a:r>
              <a:rPr lang="th-TH" sz="2400" dirty="0" smtClean="0"/>
              <a:t> 21-09-2559</a:t>
            </a:r>
            <a:endParaRPr lang="th-TH" sz="24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82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05200"/>
          </a:xfrm>
          <a:ln>
            <a:solidFill>
              <a:srgbClr val="0070C0"/>
            </a:solidFill>
          </a:ln>
        </p:spPr>
        <p:txBody>
          <a:bodyPr/>
          <a:lstStyle/>
          <a:p>
            <a:pPr marL="0" indent="0">
              <a:buNone/>
            </a:pPr>
            <a:endParaRPr lang="th-TH" sz="2800" dirty="0" smtClean="0">
              <a:cs typeface="+mj-cs"/>
            </a:endParaRP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1. ให้มีผลตั้งแต่พระราชกฤษฎีกาว่าด้วยการกำหนดให้ผลิตภัณฑ์อุตสาหกรรมเหล็กกล้าทรงแบนรีดร้อน สำหรับงานโครงสร้างทั่วไป ต้องเป็นไปตามมาตรฐานเลขที่ </a:t>
            </a:r>
            <a:r>
              <a:rPr lang="th-TH" sz="2800" dirty="0" err="1" smtClean="0">
                <a:cs typeface="+mj-cs"/>
              </a:rPr>
              <a:t>มอก</a:t>
            </a:r>
            <a:r>
              <a:rPr lang="th-TH" sz="2800" dirty="0" smtClean="0">
                <a:cs typeface="+mj-cs"/>
              </a:rPr>
              <a:t>. 1479-2558 ใช้บังคับเป็นต้นไป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2. มาตรฐานผลิตภัณฑ์อุตสาหกรรมเหล็กกล้าทรงแบนรีดร้อน สำหรับงานโครงสร้างทั่วไป เป็นไปตามแนบท้ายประกาศนี้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8240951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75</Words>
  <Application>Microsoft Office PowerPoint</Application>
  <PresentationFormat>นำเสนอทางหน้าจอ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ประกาศกระทรวงอุตสาหกรรม ฉบับที่ 4847 (พ.ศ. 2559) ออกตามความในพระราชบัญญัติมาตรฐานผลิตภัณฑ์อุตสาหกรรม พ.ศ. 2511  เรื่อง ยกเลิกมาตรฐานผลิตภัณฑ์อุตสาหกรรมเหล็กกล้าคาร์บอนรีดร้อนแผ่นม้วน แผ่นแถบ แผ่นหนา และแผ่นบาง สำหรับงานโครงสร้างทั่วไป และกำหนดมาตรฐานผลิตภัณฑ์อุตสาหกรรมเหล็กกล้าทรงแบนรีดร้อน สำหรับงานโครงสร้างทั่วไป วันที่ประกาศในราชกิจจานุเบกษา  21-09-2559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ประกาศกระทรวงอุตสาหกรรม ฉบับที่ 4847 (พ.ศ. 2559) ออกตามความในพระราชบัญญัติมาตรฐานผลิตภัณฑ์อุตสาหกรรม พ.ศ. 2511  เรื่อง ยกเลิกมาตรฐานผลิตภัณฑ์อุตสาหกรรมเหล็กกล้าคาร์บอนรีดร้อนแผ่นม้วน แผ่นแถบ แผ่นหนา และแผ่นบาง สำหรับงานโครงสร้างทั่วไป และกำหนดมาตรฐานผลิตภัณฑ์อุตสาหกรรมเหล็กกล้าทรงแบนรีดร้อน สำหรับงานโครงสร้างทั่วไป วันที่ประกาศในราชกิจจานุเบกษา  21-09-2559</dc:title>
  <dc:creator>AIM14</dc:creator>
  <cp:lastModifiedBy>AIM14</cp:lastModifiedBy>
  <cp:revision>1</cp:revision>
  <dcterms:created xsi:type="dcterms:W3CDTF">2016-09-26T02:20:11Z</dcterms:created>
  <dcterms:modified xsi:type="dcterms:W3CDTF">2016-09-26T02:22:53Z</dcterms:modified>
</cp:coreProperties>
</file>