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DDDE4-6A5A-4622-9487-0793DF60FCE0}" type="datetimeFigureOut">
              <a:rPr lang="th-TH" smtClean="0"/>
              <a:t>26/09/59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EDDA1-A35A-4810-A9AB-E9F7EB53897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47230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DDDE4-6A5A-4622-9487-0793DF60FCE0}" type="datetimeFigureOut">
              <a:rPr lang="th-TH" smtClean="0"/>
              <a:t>26/09/59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EDDA1-A35A-4810-A9AB-E9F7EB53897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42632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DDDE4-6A5A-4622-9487-0793DF60FCE0}" type="datetimeFigureOut">
              <a:rPr lang="th-TH" smtClean="0"/>
              <a:t>26/09/59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EDDA1-A35A-4810-A9AB-E9F7EB53897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48827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DDDE4-6A5A-4622-9487-0793DF60FCE0}" type="datetimeFigureOut">
              <a:rPr lang="th-TH" smtClean="0"/>
              <a:t>26/09/59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EDDA1-A35A-4810-A9AB-E9F7EB53897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73128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DDDE4-6A5A-4622-9487-0793DF60FCE0}" type="datetimeFigureOut">
              <a:rPr lang="th-TH" smtClean="0"/>
              <a:t>26/09/59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EDDA1-A35A-4810-A9AB-E9F7EB53897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43936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DDDE4-6A5A-4622-9487-0793DF60FCE0}" type="datetimeFigureOut">
              <a:rPr lang="th-TH" smtClean="0"/>
              <a:t>26/09/59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EDDA1-A35A-4810-A9AB-E9F7EB53897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34117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DDDE4-6A5A-4622-9487-0793DF60FCE0}" type="datetimeFigureOut">
              <a:rPr lang="th-TH" smtClean="0"/>
              <a:t>26/09/59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EDDA1-A35A-4810-A9AB-E9F7EB53897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36109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DDDE4-6A5A-4622-9487-0793DF60FCE0}" type="datetimeFigureOut">
              <a:rPr lang="th-TH" smtClean="0"/>
              <a:t>26/09/59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EDDA1-A35A-4810-A9AB-E9F7EB53897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598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DDDE4-6A5A-4622-9487-0793DF60FCE0}" type="datetimeFigureOut">
              <a:rPr lang="th-TH" smtClean="0"/>
              <a:t>26/09/59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EDDA1-A35A-4810-A9AB-E9F7EB53897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9770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DDDE4-6A5A-4622-9487-0793DF60FCE0}" type="datetimeFigureOut">
              <a:rPr lang="th-TH" smtClean="0"/>
              <a:t>26/09/59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EDDA1-A35A-4810-A9AB-E9F7EB53897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05476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DDDE4-6A5A-4622-9487-0793DF60FCE0}" type="datetimeFigureOut">
              <a:rPr lang="th-TH" smtClean="0"/>
              <a:t>26/09/59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EDDA1-A35A-4810-A9AB-E9F7EB53897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87609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DDDE4-6A5A-4622-9487-0793DF60FCE0}" type="datetimeFigureOut">
              <a:rPr lang="th-TH" smtClean="0"/>
              <a:t>26/09/59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EDDA1-A35A-4810-A9AB-E9F7EB53897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87932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62000" y="1828800"/>
            <a:ext cx="7924800" cy="2686051"/>
          </a:xfrm>
          <a:ln>
            <a:solidFill>
              <a:srgbClr val="0070C0"/>
            </a:solidFill>
          </a:ln>
        </p:spPr>
        <p:txBody>
          <a:bodyPr>
            <a:noAutofit/>
          </a:bodyPr>
          <a:lstStyle/>
          <a:p>
            <a:r>
              <a:rPr lang="th-TH" sz="2800" dirty="0" smtClean="0"/>
              <a:t>ประกาศกระทรวงอุตสาหกรรม ฉบับที่ 4848 (พ.ศ. 2559) ออกตามความในพระราชบัญญัติมาตรฐานผลิตภัณฑ์อุตสาหกรรม พ.ศ. 2511 </a:t>
            </a:r>
            <a:br>
              <a:rPr lang="th-TH" sz="2800" dirty="0" smtClean="0"/>
            </a:br>
            <a:r>
              <a:rPr lang="th-TH" sz="2800" dirty="0" smtClean="0"/>
              <a:t>เรื่อง กำหนดมาตรฐานผลิตภัณฑ์อุตสาหกรรมการบัดกรีแข็ง – ความไม่สมบูรณ์ในรอยต่อบัดกรีแข็ง</a:t>
            </a:r>
            <a:br>
              <a:rPr lang="th-TH" sz="2800" dirty="0" smtClean="0"/>
            </a:br>
            <a:r>
              <a:rPr lang="th-TH" sz="2800" dirty="0" smtClean="0"/>
              <a:t>วันที่ประกาศในราชกิจจา</a:t>
            </a:r>
            <a:r>
              <a:rPr lang="th-TH" sz="2800" dirty="0" err="1" smtClean="0"/>
              <a:t>นุเบกษา</a:t>
            </a:r>
            <a:r>
              <a:rPr lang="th-TH" sz="2800" dirty="0" smtClean="0"/>
              <a:t>21-09-2559</a:t>
            </a:r>
            <a:br>
              <a:rPr lang="th-TH" sz="2800" dirty="0" smtClean="0"/>
            </a:br>
            <a:endParaRPr lang="th-TH" sz="2800" dirty="0"/>
          </a:p>
        </p:txBody>
      </p:sp>
      <p:pic>
        <p:nvPicPr>
          <p:cNvPr id="5" name="รูปภาพ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943600"/>
            <a:ext cx="695325" cy="71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4205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th-TH" dirty="0" smtClean="0"/>
              <a:t>สรุปสาระสำคัญ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81400"/>
          </a:xfrm>
          <a:ln>
            <a:solidFill>
              <a:srgbClr val="0070C0"/>
            </a:solidFill>
          </a:ln>
        </p:spPr>
        <p:txBody>
          <a:bodyPr/>
          <a:lstStyle/>
          <a:p>
            <a:pPr marL="0" indent="0">
              <a:buNone/>
            </a:pPr>
            <a:endParaRPr lang="th-TH" dirty="0" smtClean="0"/>
          </a:p>
          <a:p>
            <a:pPr marL="0" indent="0">
              <a:buNone/>
            </a:pPr>
            <a:r>
              <a:rPr lang="th-TH" sz="2800" dirty="0" smtClean="0">
                <a:cs typeface="+mj-cs"/>
              </a:rPr>
              <a:t>1. ประกาศกำหนดมาตรฐานผลิตภัณฑ์อุตสาหกรรมการบัดกรีแข็ง - ความไม่สมบูรณ์ในรอยต่อบัดกรีแข็ง มาตรฐานเลขที่ </a:t>
            </a:r>
            <a:r>
              <a:rPr lang="th-TH" sz="2800" dirty="0" err="1" smtClean="0">
                <a:cs typeface="+mj-cs"/>
              </a:rPr>
              <a:t>มอก</a:t>
            </a:r>
            <a:r>
              <a:rPr lang="th-TH" sz="2800" dirty="0" smtClean="0">
                <a:cs typeface="+mj-cs"/>
              </a:rPr>
              <a:t>. 2716 - 2559</a:t>
            </a:r>
          </a:p>
          <a:p>
            <a:pPr marL="0" indent="0">
              <a:buNone/>
            </a:pPr>
            <a:r>
              <a:rPr lang="th-TH" sz="2800" dirty="0" smtClean="0">
                <a:cs typeface="+mj-cs"/>
              </a:rPr>
              <a:t>2. ให้มีผลตั้งแต่วันที่ประกาศในราชกิจจา</a:t>
            </a:r>
            <a:r>
              <a:rPr lang="th-TH" sz="2800" dirty="0" err="1" smtClean="0">
                <a:cs typeface="+mj-cs"/>
              </a:rPr>
              <a:t>นุเบกษา</a:t>
            </a:r>
            <a:r>
              <a:rPr lang="th-TH" sz="2800" dirty="0" smtClean="0">
                <a:cs typeface="+mj-cs"/>
              </a:rPr>
              <a:t>เป็นต้นไป</a:t>
            </a:r>
          </a:p>
          <a:p>
            <a:pPr marL="0" indent="0">
              <a:buNone/>
            </a:pPr>
            <a:r>
              <a:rPr lang="th-TH" sz="2800" dirty="0" smtClean="0">
                <a:cs typeface="+mj-cs"/>
              </a:rPr>
              <a:t>3. ประกาศกำหนดมาตรฐานผลิตภัณฑ์อุตสาหกรรมการบัดกรีแข็ง - ความไม่สมบูรณ์ในรอยต่อบัดกรีแข็ง เป็นไปตามแนบท้ายประกาศนี้</a:t>
            </a:r>
          </a:p>
          <a:p>
            <a:endParaRPr lang="th-TH" sz="2800" dirty="0">
              <a:cs typeface="+mj-cs"/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867400"/>
            <a:ext cx="695325" cy="71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7814467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82</Words>
  <Application>Microsoft Office PowerPoint</Application>
  <PresentationFormat>นำเสนอทางหน้าจอ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</vt:i4>
      </vt:variant>
    </vt:vector>
  </HeadingPairs>
  <TitlesOfParts>
    <vt:vector size="3" baseType="lpstr">
      <vt:lpstr>ชุดรูปแบบของ Office</vt:lpstr>
      <vt:lpstr>ประกาศกระทรวงอุตสาหกรรม ฉบับที่ 4848 (พ.ศ. 2559) ออกตามความในพระราชบัญญัติมาตรฐานผลิตภัณฑ์อุตสาหกรรม พ.ศ. 2511  เรื่อง กำหนดมาตรฐานผลิตภัณฑ์อุตสาหกรรมการบัดกรีแข็ง – ความไม่สมบูรณ์ในรอยต่อบัดกรีแข็ง วันที่ประกาศในราชกิจจานุเบกษา21-09-2559 </vt:lpstr>
      <vt:lpstr>สรุปสาระสำคัญ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ประกาศกระทรวงอุตสาหกรรม ฉบับที่ 4848 (พ.ศ. 2559) ออกตามความในพระราชบัญญัติมาตรฐานผลิตภัณฑ์อุตสาหกรรม พ.ศ. 2511  เรื่อง กำหนดมาตรฐานผลิตภัณฑ์อุตสาหกรรมการบัดกรีแข็ง – ความไม่สมบูรณ์ในรอยต่อบัดกรีแข็ง วันที่ประกาศในราชกิจจานุเบกษา21-09-2559 </dc:title>
  <dc:creator>AIM14</dc:creator>
  <cp:lastModifiedBy>AIM14</cp:lastModifiedBy>
  <cp:revision>1</cp:revision>
  <dcterms:created xsi:type="dcterms:W3CDTF">2016-09-26T02:26:24Z</dcterms:created>
  <dcterms:modified xsi:type="dcterms:W3CDTF">2016-09-26T02:29:03Z</dcterms:modified>
</cp:coreProperties>
</file>