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723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263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882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312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393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411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610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9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7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547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760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DDDE4-6A5A-4622-9487-0793DF60FCE0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EDDA1-A35A-4810-A9AB-E9F7EB53897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793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924800" cy="2686051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800" dirty="0" smtClean="0"/>
              <a:t>ประกาศกระทรวงอุตสาหกรรม ฉบับที่ 4848 (พ.ศ. 2559) ออกตามความในพระราชบัญญัติมาตรฐานผลิตภัณฑ์อุตสาหกรรม พ.ศ. 2511 </a:t>
            </a:r>
            <a:br>
              <a:rPr lang="th-TH" sz="2800" dirty="0" smtClean="0"/>
            </a:br>
            <a:r>
              <a:rPr lang="th-TH" sz="2800" dirty="0" smtClean="0"/>
              <a:t>เรื่อง กำหนดมาตรฐานผลิตภัณฑ์อุตสาหกรรมการบัดกรีแข็ง – ความไม่สมบูรณ์ในรอยต่อบัดกรีแข็ง</a:t>
            </a:r>
            <a:br>
              <a:rPr lang="th-TH" sz="2800" dirty="0" smtClean="0"/>
            </a:br>
            <a:r>
              <a:rPr lang="th-TH" sz="2800" dirty="0" smtClean="0"/>
              <a:t>วันที่ประกาศในราชกิจจา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21-09-2559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20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ประกาศกำหนดมาตรฐานผลิตภัณฑ์อุตสาหกรรมการบัดกรีแข็ง - ความไม่สมบูรณ์ในรอยต่อบัดกรีแข็ง มาตรฐานเลขที่ </a:t>
            </a:r>
            <a:r>
              <a:rPr lang="th-TH" sz="2800" dirty="0" err="1" smtClean="0">
                <a:cs typeface="+mj-cs"/>
              </a:rPr>
              <a:t>มอก</a:t>
            </a:r>
            <a:r>
              <a:rPr lang="th-TH" sz="2800" dirty="0" smtClean="0">
                <a:cs typeface="+mj-cs"/>
              </a:rPr>
              <a:t>. 2716 - 2559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ให้มีผลตั้งแต่วันที่ประกาศในราชกิจจา</a:t>
            </a:r>
            <a:r>
              <a:rPr lang="th-TH" sz="2800" dirty="0" err="1" smtClean="0">
                <a:cs typeface="+mj-cs"/>
              </a:rPr>
              <a:t>นุเบกษา</a:t>
            </a:r>
            <a:r>
              <a:rPr lang="th-TH" sz="2800" dirty="0" smtClean="0">
                <a:cs typeface="+mj-cs"/>
              </a:rPr>
              <a:t>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3. ประกาศกำหนดมาตรฐานผลิตภัณฑ์อุตสาหกรรมการบัดกรีแข็ง - ความไม่สมบูรณ์ในรอยต่อบัดกรีแข็ง เป็นไปตามแนบท้ายประกาศนี้</a:t>
            </a:r>
          </a:p>
          <a:p>
            <a:endParaRPr lang="th-TH" sz="2800" dirty="0"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81446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</Words>
  <Application>Microsoft Office PowerPoint</Application>
  <PresentationFormat>นำเสนอทางหน้าจอ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4848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กำหนดมาตรฐานผลิตภัณฑ์อุตสาหกรรมการบัดกรีแข็ง – ความไม่สมบูรณ์ในรอยต่อบัดกรีแข็ง วันที่ประกาศในราชกิจจานุเบกษา21-09-2559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4848 (พ.ศ. 2559) ออกตามความในพระราชบัญญัติมาตรฐานผลิตภัณฑ์อุตสาหกรรม พ.ศ. 2511  เรื่อง กำหนดมาตรฐานผลิตภัณฑ์อุตสาหกรรมการบัดกรีแข็ง – ความไม่สมบูรณ์ในรอยต่อบัดกรีแข็ง วันที่ประกาศในราชกิจจานุเบกษา21-09-2559 </dc:title>
  <dc:creator>AIM14</dc:creator>
  <cp:lastModifiedBy>AIM14</cp:lastModifiedBy>
  <cp:revision>1</cp:revision>
  <dcterms:created xsi:type="dcterms:W3CDTF">2016-09-26T02:26:24Z</dcterms:created>
  <dcterms:modified xsi:type="dcterms:W3CDTF">2016-09-26T02:29:03Z</dcterms:modified>
</cp:coreProperties>
</file>