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953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71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698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75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260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612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929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108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939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75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802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B4224-6546-400A-A4A5-726082879D06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2E120-A9C5-4C78-A207-2D55A57C33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976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001000" cy="2228851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800" dirty="0" smtClean="0"/>
              <a:t>ประกาศกระทรวงอุตสาหกรรม ฉบับที่ 4842 (พ.ศ. 2559) ออกตามความในพระราชบัญญัติมาตรฐานผลิตภัณฑ์อุตสาหกรรม พ.ศ. 2511</a:t>
            </a:r>
            <a:br>
              <a:rPr lang="th-TH" sz="2800" dirty="0" smtClean="0"/>
            </a:br>
            <a:r>
              <a:rPr lang="th-TH" sz="2800" dirty="0" smtClean="0"/>
              <a:t> เรื่อง กำหนดมาตรฐานผลิตภัณฑ์อุตสาหกรรมพลาสติก - สัดส่วนชี</a:t>
            </a:r>
            <a:r>
              <a:rPr lang="th-TH" sz="2800" dirty="0" err="1" smtClean="0"/>
              <a:t>วฐาน</a:t>
            </a:r>
            <a:r>
              <a:rPr lang="th-TH" sz="2800" dirty="0" smtClean="0"/>
              <a:t> </a:t>
            </a:r>
            <a:br>
              <a:rPr lang="th-TH" sz="2800" dirty="0" smtClean="0"/>
            </a:br>
            <a:r>
              <a:rPr lang="th-TH" sz="2800" dirty="0" smtClean="0"/>
              <a:t> เล่ม 1 : ทั่วไป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  21-09-2559</a:t>
            </a: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671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  <a:ln>
            <a:solidFill>
              <a:srgbClr val="0070C0"/>
            </a:solidFill>
          </a:ln>
        </p:spPr>
        <p:txBody>
          <a:bodyPr/>
          <a:lstStyle/>
          <a:p>
            <a:endParaRPr lang="th-TH" dirty="0" smtClean="0"/>
          </a:p>
          <a:p>
            <a:pPr marL="0" indent="0">
              <a:buNone/>
            </a:pPr>
            <a:r>
              <a:rPr lang="th-TH" sz="2800" dirty="0" smtClean="0"/>
              <a:t>1. ประกาศกำหนดมาตรฐานผลิตภัณฑ์อุตสาหกรรมพลาสติก - สัดส่วนชี</a:t>
            </a:r>
            <a:r>
              <a:rPr lang="th-TH" sz="2800" dirty="0" err="1" smtClean="0"/>
              <a:t>วฐาน</a:t>
            </a:r>
            <a:r>
              <a:rPr lang="th-TH" sz="2800" dirty="0" smtClean="0"/>
              <a:t> - เล่ม 1 : ทั่วไป มาตรฐานเลขที่ </a:t>
            </a:r>
            <a:r>
              <a:rPr lang="th-TH" sz="2800" dirty="0" err="1" smtClean="0"/>
              <a:t>มอก</a:t>
            </a:r>
            <a:r>
              <a:rPr lang="th-TH" sz="2800" dirty="0" smtClean="0"/>
              <a:t>. 2734 เล่ม 1 - 2559</a:t>
            </a:r>
          </a:p>
          <a:p>
            <a:pPr marL="0" indent="0">
              <a:buNone/>
            </a:pPr>
            <a:r>
              <a:rPr lang="th-TH" sz="2800" dirty="0" smtClean="0"/>
              <a:t>2. ให้มีผลตั้งแต่วันที่ประกาศในราชกิจจา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เป็นต้นไป</a:t>
            </a:r>
          </a:p>
          <a:p>
            <a:pPr marL="0" indent="0">
              <a:buNone/>
            </a:pPr>
            <a:r>
              <a:rPr lang="th-TH" sz="2800" dirty="0" smtClean="0"/>
              <a:t>3. ประกาศกำหนดมาตรฐานผลิตภัณฑ์อุตสาหกรรมพลาสติก - สัดส่วนชี</a:t>
            </a:r>
            <a:r>
              <a:rPr lang="th-TH" sz="2800" dirty="0" err="1" smtClean="0"/>
              <a:t>วฐาน</a:t>
            </a:r>
            <a:r>
              <a:rPr lang="th-TH" sz="2800" dirty="0" smtClean="0"/>
              <a:t> - เล่ม 1 : ทั่วไป เป็นไปตามแนบท้ายประกาศนี้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79959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82</Words>
  <Application>Microsoft Office PowerPoint</Application>
  <PresentationFormat>นำเสนอทางหน้าจอ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4842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กำหนดมาตรฐานผลิตภัณฑ์อุตสาหกรรมพลาสติก - สัดส่วนชีวฐาน   เล่ม 1 : ทั่วไป วันที่ประกาศในราชกิจจานุเบกษา  21-09-2559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4842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กำหนดมาตรฐานผลิตภัณฑ์อุตสาหกรรมพลาสติก - สัดส่วนชีวฐาน   เล่ม 1 : ทั่วไป วันที่ประกาศในราชกิจจานุเบกษา  21-09-2559</dc:title>
  <dc:creator>AIM14</dc:creator>
  <cp:lastModifiedBy>AIM14</cp:lastModifiedBy>
  <cp:revision>1</cp:revision>
  <dcterms:created xsi:type="dcterms:W3CDTF">2016-09-26T02:29:34Z</dcterms:created>
  <dcterms:modified xsi:type="dcterms:W3CDTF">2016-09-26T02:38:55Z</dcterms:modified>
</cp:coreProperties>
</file>