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209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418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698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903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800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094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823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112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987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202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156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601C-719F-436D-8DE9-8C689F503EA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4DC00-929A-447E-B6AD-0BB5A987BF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23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01000" cy="25908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2700" dirty="0" smtClean="0"/>
              <a:t>ประกาศกระทรวงอุตสาหกรรม ฉบับที่ 4844 (พ.ศ. 2559) ออกตามความในพระราชบัญญัติมาตรฐานผลิตภัณฑ์อุตสาหกรรม พ.ศ. 2511 </a:t>
            </a:r>
            <a:br>
              <a:rPr lang="th-TH" sz="2700" dirty="0" smtClean="0"/>
            </a:br>
            <a:r>
              <a:rPr lang="th-TH" sz="2700" dirty="0" smtClean="0"/>
              <a:t>เรื่อง กำหนดมาตรฐานผลิตภัณฑ์อุตสาหกรรมพลาสติก - สัดส่วนชี</a:t>
            </a:r>
            <a:r>
              <a:rPr lang="th-TH" sz="2700" dirty="0" err="1" smtClean="0"/>
              <a:t>วฐาน</a:t>
            </a:r>
            <a:r>
              <a:rPr lang="th-TH" sz="2700" dirty="0" smtClean="0"/>
              <a:t> - เล่ม 3 : การหาสัดส่วนพอลิ</a:t>
            </a:r>
            <a:r>
              <a:rPr lang="th-TH" sz="2700" dirty="0" err="1" smtClean="0"/>
              <a:t>เมอร์</a:t>
            </a:r>
            <a:r>
              <a:rPr lang="th-TH" sz="2700" dirty="0" smtClean="0"/>
              <a:t>สังเคราะห์ชี</a:t>
            </a:r>
            <a:br>
              <a:rPr lang="th-TH" sz="2700" dirty="0" smtClean="0"/>
            </a:br>
            <a:r>
              <a:rPr lang="th-TH" sz="2700" dirty="0" smtClean="0"/>
              <a:t>วันที่ประกาศในราชกิจจา</a:t>
            </a:r>
            <a:r>
              <a:rPr lang="th-TH" sz="2700" dirty="0" err="1" smtClean="0"/>
              <a:t>นุเบกษาวฐาน</a:t>
            </a:r>
            <a:r>
              <a:rPr lang="th-TH" sz="2700" dirty="0" smtClean="0"/>
              <a:t>21-09-2559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31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799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ประกาศกำหนดมาตรฐานผลิตภัณฑ์อุตสาหกรรมพลาสติก - สัดส่วนชี</a:t>
            </a:r>
            <a:r>
              <a:rPr lang="th-TH" sz="2800" dirty="0" err="1" smtClean="0">
                <a:cs typeface="+mj-cs"/>
              </a:rPr>
              <a:t>วฐาน</a:t>
            </a:r>
            <a:r>
              <a:rPr lang="th-TH" sz="2800" dirty="0" smtClean="0">
                <a:cs typeface="+mj-cs"/>
              </a:rPr>
              <a:t> - เล่ม 3 : การหาสัดส่วนพอลิ</a:t>
            </a:r>
            <a:r>
              <a:rPr lang="th-TH" sz="2800" dirty="0" err="1" smtClean="0">
                <a:cs typeface="+mj-cs"/>
              </a:rPr>
              <a:t>เมอร์</a:t>
            </a:r>
            <a:r>
              <a:rPr lang="th-TH" sz="2800" dirty="0" smtClean="0">
                <a:cs typeface="+mj-cs"/>
              </a:rPr>
              <a:t>สังเคราะห์ชี</a:t>
            </a:r>
            <a:r>
              <a:rPr lang="th-TH" sz="2800" dirty="0" err="1" smtClean="0">
                <a:cs typeface="+mj-cs"/>
              </a:rPr>
              <a:t>วฐาน</a:t>
            </a:r>
            <a:r>
              <a:rPr lang="th-TH" sz="2800" dirty="0" smtClean="0">
                <a:cs typeface="+mj-cs"/>
              </a:rPr>
              <a:t> มาตรฐานเลขที่ </a:t>
            </a:r>
            <a:r>
              <a:rPr lang="th-TH" sz="2800" dirty="0" err="1" smtClean="0">
                <a:cs typeface="+mj-cs"/>
              </a:rPr>
              <a:t>มอก</a:t>
            </a:r>
            <a:r>
              <a:rPr lang="th-TH" sz="2800" dirty="0" smtClean="0">
                <a:cs typeface="+mj-cs"/>
              </a:rPr>
              <a:t>. 2734 เล่ม 3 - 2559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ให้มีผลตั้งแต่วันที่ประกาศในราชกิจจา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r>
              <a:rPr lang="th-TH" sz="28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ประกาศกำหนดมาตรฐานผลิตภัณฑ์อุตสาหกรรมพลาสติก - สัดส่วนชี</a:t>
            </a:r>
            <a:r>
              <a:rPr lang="th-TH" sz="2800" dirty="0" err="1" smtClean="0">
                <a:cs typeface="+mj-cs"/>
              </a:rPr>
              <a:t>วฐาน</a:t>
            </a:r>
            <a:r>
              <a:rPr lang="th-TH" sz="2800" dirty="0" smtClean="0">
                <a:cs typeface="+mj-cs"/>
              </a:rPr>
              <a:t> - เล่ม 3 : การหาสัดส่วนพอลิ</a:t>
            </a:r>
            <a:r>
              <a:rPr lang="th-TH" sz="2800" dirty="0" err="1" smtClean="0">
                <a:cs typeface="+mj-cs"/>
              </a:rPr>
              <a:t>เมอร์</a:t>
            </a:r>
            <a:r>
              <a:rPr lang="th-TH" sz="2800" dirty="0" smtClean="0">
                <a:cs typeface="+mj-cs"/>
              </a:rPr>
              <a:t>สังเคราะห์ชี</a:t>
            </a:r>
            <a:r>
              <a:rPr lang="th-TH" sz="2800" dirty="0" err="1" smtClean="0">
                <a:cs typeface="+mj-cs"/>
              </a:rPr>
              <a:t>วฐาน</a:t>
            </a:r>
            <a:r>
              <a:rPr lang="th-TH" sz="2800" dirty="0" smtClean="0">
                <a:cs typeface="+mj-cs"/>
              </a:rPr>
              <a:t> เป็นไปตามแนบท้ายประกาศนี้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79602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98</Words>
  <Application>Microsoft Office PowerPoint</Application>
  <PresentationFormat>นำเสนอทางหน้าจอ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4844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กำหนดมาตรฐานผลิตภัณฑ์อุตสาหกรรมพลาสติก - สัดส่วนชีวฐาน - เล่ม 3 : การหาสัดส่วนพอลิเมอร์สังเคราะห์ชี วันที่ประกาศในราชกิจจานุเบกษาวฐาน21-09-2559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4844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กำหนดมาตรฐานผลิตภัณฑ์อุตสาหกรรมพลาสติก - สัดส่วนชีวฐาน - เล่ม 3 : การหาสัดส่วนพอลิเมอร์สังเคราะห์ชี วันที่ประกาศในราชกิจจานุเบกษาวฐาน21-09-2559 </dc:title>
  <dc:creator>AIM14</dc:creator>
  <cp:lastModifiedBy>AIM14</cp:lastModifiedBy>
  <cp:revision>1</cp:revision>
  <dcterms:created xsi:type="dcterms:W3CDTF">2016-09-26T02:46:05Z</dcterms:created>
  <dcterms:modified xsi:type="dcterms:W3CDTF">2016-09-26T02:48:23Z</dcterms:modified>
</cp:coreProperties>
</file>