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D264F-480A-4701-8897-782F4190945E}" type="datetimeFigureOut">
              <a:rPr lang="th-TH" smtClean="0"/>
              <a:t>11/10/59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EE3A-177A-46AA-9B00-C17308EDAE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82493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D264F-480A-4701-8897-782F4190945E}" type="datetimeFigureOut">
              <a:rPr lang="th-TH" smtClean="0"/>
              <a:t>11/10/59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EE3A-177A-46AA-9B00-C17308EDAE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20491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D264F-480A-4701-8897-782F4190945E}" type="datetimeFigureOut">
              <a:rPr lang="th-TH" smtClean="0"/>
              <a:t>11/10/59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EE3A-177A-46AA-9B00-C17308EDAE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98155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D264F-480A-4701-8897-782F4190945E}" type="datetimeFigureOut">
              <a:rPr lang="th-TH" smtClean="0"/>
              <a:t>11/10/59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EE3A-177A-46AA-9B00-C17308EDAE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87386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D264F-480A-4701-8897-782F4190945E}" type="datetimeFigureOut">
              <a:rPr lang="th-TH" smtClean="0"/>
              <a:t>11/10/59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EE3A-177A-46AA-9B00-C17308EDAE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30097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D264F-480A-4701-8897-782F4190945E}" type="datetimeFigureOut">
              <a:rPr lang="th-TH" smtClean="0"/>
              <a:t>11/10/59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EE3A-177A-46AA-9B00-C17308EDAE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28801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D264F-480A-4701-8897-782F4190945E}" type="datetimeFigureOut">
              <a:rPr lang="th-TH" smtClean="0"/>
              <a:t>11/10/59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EE3A-177A-46AA-9B00-C17308EDAE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34519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D264F-480A-4701-8897-782F4190945E}" type="datetimeFigureOut">
              <a:rPr lang="th-TH" smtClean="0"/>
              <a:t>11/10/59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EE3A-177A-46AA-9B00-C17308EDAE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28766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D264F-480A-4701-8897-782F4190945E}" type="datetimeFigureOut">
              <a:rPr lang="th-TH" smtClean="0"/>
              <a:t>11/10/59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EE3A-177A-46AA-9B00-C17308EDAE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99666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D264F-480A-4701-8897-782F4190945E}" type="datetimeFigureOut">
              <a:rPr lang="th-TH" smtClean="0"/>
              <a:t>11/10/59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EE3A-177A-46AA-9B00-C17308EDAE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7186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D264F-480A-4701-8897-782F4190945E}" type="datetimeFigureOut">
              <a:rPr lang="th-TH" smtClean="0"/>
              <a:t>11/10/59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EE3A-177A-46AA-9B00-C17308EDAE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6342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D264F-480A-4701-8897-782F4190945E}" type="datetimeFigureOut">
              <a:rPr lang="th-TH" smtClean="0"/>
              <a:t>11/10/59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9EE3A-177A-46AA-9B00-C17308EDAE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7327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457200" y="1447801"/>
            <a:ext cx="8001000" cy="2152650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th-TH" sz="2800" dirty="0" smtClean="0"/>
              <a:t>ประกาศกรมสวัสดิการและคุ้มครองแรงงาน</a:t>
            </a:r>
            <a:br>
              <a:rPr lang="th-TH" sz="2800" dirty="0" smtClean="0"/>
            </a:br>
            <a:r>
              <a:rPr lang="th-TH" sz="2800" dirty="0" smtClean="0"/>
              <a:t>เรื่อง กำหนดแบบและวิธีการรายงานผลการฝึกซ้อมดับเพลิงและฝึกซ้อมอพยพหนีไฟทางสื่ออิเล็กทรอนิกส์</a:t>
            </a:r>
            <a:br>
              <a:rPr lang="th-TH" sz="2800" dirty="0" smtClean="0"/>
            </a:br>
            <a:r>
              <a:rPr lang="th-TH" sz="2800" dirty="0" smtClean="0"/>
              <a:t>วันที่ประกาศในราชกิจจา</a:t>
            </a:r>
            <a:r>
              <a:rPr lang="th-TH" sz="2800" dirty="0" err="1" smtClean="0"/>
              <a:t>นุเบกษา</a:t>
            </a:r>
            <a:r>
              <a:rPr lang="th-TH" sz="2800" dirty="0" smtClean="0"/>
              <a:t>05-10-2559</a:t>
            </a:r>
            <a:endParaRPr lang="th-TH" sz="2800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8674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9944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h-TH" sz="2800" dirty="0" smtClean="0">
                <a:cs typeface="+mj-cs"/>
              </a:rPr>
              <a:t>1. ให้ใช้บังคับตั้งแต่วันประกาศในราชกิจจา</a:t>
            </a:r>
            <a:r>
              <a:rPr lang="th-TH" sz="2800" dirty="0" err="1" smtClean="0">
                <a:cs typeface="+mj-cs"/>
              </a:rPr>
              <a:t>นุเบกษา</a:t>
            </a:r>
            <a:r>
              <a:rPr lang="th-TH" sz="2800" dirty="0" smtClean="0">
                <a:cs typeface="+mj-cs"/>
              </a:rPr>
              <a:t>เป็นต้นไป</a:t>
            </a: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2. การรายงานผลการฝึกซ้อมดับเพลิงและฝึกซ้อมอพยพหนีไฟ ต่ออธิบดีหรือผู้ซึ่งอธิบดีมอบหมายนายจ้างอาจรายงานทางสื่ออิเล็กทรอนิกส์ตามแบบรายงานผลการฝึกซ้อมดับเพลิงและฝึกซ้อมอพยพหนีไฟทางสื่ออิเล็กทรอนิกส์ ท้ายประกาศนี้</a:t>
            </a: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3. นายจ้างที่มีความประสงค์จะรายงานผลการฝึกซ้อมดับเพลิงและฝึกซ้อมอพยพหนีไฟทางสื่ออิเล็กทรอนิกส์ ต้องลงทะเบียนเพื่อขอรหัสผู้ใช้ (</a:t>
            </a:r>
            <a:r>
              <a:rPr lang="en-US" sz="2800" dirty="0" smtClean="0">
                <a:cs typeface="+mj-cs"/>
              </a:rPr>
              <a:t>User ID) </a:t>
            </a:r>
            <a:r>
              <a:rPr lang="th-TH" sz="2800" dirty="0" smtClean="0">
                <a:cs typeface="+mj-cs"/>
              </a:rPr>
              <a:t>และรหัสผ่าน (</a:t>
            </a:r>
            <a:r>
              <a:rPr lang="en-US" sz="2800" dirty="0" smtClean="0">
                <a:cs typeface="+mj-cs"/>
              </a:rPr>
              <a:t>Password) </a:t>
            </a:r>
            <a:r>
              <a:rPr lang="th-TH" sz="2800" dirty="0" smtClean="0">
                <a:cs typeface="+mj-cs"/>
              </a:rPr>
              <a:t>ทางเว็บไซต์ของกรมสวัสดิการและคุ้มครองแรงงาน (</a:t>
            </a:r>
            <a:r>
              <a:rPr lang="en-US" sz="2800" dirty="0" smtClean="0">
                <a:cs typeface="+mj-cs"/>
              </a:rPr>
              <a:t>http://eservice.labour.go.th)</a:t>
            </a:r>
          </a:p>
          <a:p>
            <a:pPr marL="0" indent="0">
              <a:buNone/>
            </a:pPr>
            <a:r>
              <a:rPr lang="en-US" sz="2800" dirty="0" smtClean="0">
                <a:cs typeface="+mj-cs"/>
              </a:rPr>
              <a:t>4. </a:t>
            </a:r>
            <a:r>
              <a:rPr lang="th-TH" sz="2800" dirty="0" smtClean="0">
                <a:cs typeface="+mj-cs"/>
              </a:rPr>
              <a:t>การลงทะเบียนตามวรรคหนึ่ง ไม่เป็นการตัดสิทธิของนายจ้างที่จะรายงานผลการฝึกซ้อมดับเพลิงและฝึกซ้อมอพยพหนีไฟด้วยตนเอง ทางไปรษณีย์ หรือทางโทรสาร แต่อย่างใด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198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2232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600" dirty="0" smtClean="0">
                <a:cs typeface="+mj-cs"/>
              </a:rPr>
              <a:t>5. เมื่อนายจ้างได้รับรหัสผู้ใช้ (</a:t>
            </a:r>
            <a:r>
              <a:rPr lang="en-US" sz="2600" dirty="0" smtClean="0">
                <a:cs typeface="+mj-cs"/>
              </a:rPr>
              <a:t>User ID) </a:t>
            </a:r>
            <a:r>
              <a:rPr lang="th-TH" sz="2600" dirty="0" smtClean="0">
                <a:cs typeface="+mj-cs"/>
              </a:rPr>
              <a:t>และรหัสผ่าน (</a:t>
            </a:r>
            <a:r>
              <a:rPr lang="en-US" sz="2600" dirty="0" smtClean="0">
                <a:cs typeface="+mj-cs"/>
              </a:rPr>
              <a:t>Password) </a:t>
            </a:r>
            <a:r>
              <a:rPr lang="th-TH" sz="2600" dirty="0" smtClean="0">
                <a:cs typeface="+mj-cs"/>
              </a:rPr>
              <a:t>ตามข้อ ๔ แล้วนายจ้างสามารถรายงานผลการฝึกซ้อมดับเพลิงและฝึกซ้อมอพยพหนีไฟทางสื่ออิเล็กทรอนิกส์ผ่านทางเว็บไซต์ของกรมสวัสดิการและคุ้มครองแรงงาน (</a:t>
            </a:r>
            <a:r>
              <a:rPr lang="en-US" sz="2600" dirty="0" smtClean="0">
                <a:cs typeface="+mj-cs"/>
              </a:rPr>
              <a:t>http://eservice.labour.go.th)</a:t>
            </a:r>
          </a:p>
          <a:p>
            <a:pPr marL="0" indent="0">
              <a:buNone/>
            </a:pPr>
            <a:r>
              <a:rPr lang="en-US" sz="2600" dirty="0">
                <a:cs typeface="+mj-cs"/>
              </a:rPr>
              <a:t>6</a:t>
            </a:r>
            <a:r>
              <a:rPr lang="en-US" sz="2600" dirty="0" smtClean="0">
                <a:cs typeface="+mj-cs"/>
              </a:rPr>
              <a:t>. </a:t>
            </a:r>
            <a:r>
              <a:rPr lang="th-TH" sz="2600" dirty="0" smtClean="0">
                <a:cs typeface="+mj-cs"/>
              </a:rPr>
              <a:t>การดำเนินการตามวรรคหนึ่ง ให้ถือว่าอธิบดีหรือผู้ซึ่งอธิบดีมอบหมายได้รับรายงานผลการฝึกซ้อมดับเพลิงและฝึกซ้อมอพยพหนีไฟในวันและเวลาตามที่ปรากฏที่เครื่องคอมพิวเตอร์แม่ข่ายของกรมสวัสดิการและคุ้มครองแรงงาน"</a:t>
            </a:r>
          </a:p>
          <a:p>
            <a:pPr marL="0" indent="0">
              <a:buNone/>
            </a:pPr>
            <a:r>
              <a:rPr lang="th-TH" sz="2600" dirty="0" smtClean="0">
                <a:cs typeface="+mj-cs"/>
              </a:rPr>
              <a:t>7. กรณีที่มีข้อสงสัย พนักงานตรวจความปลอดภัยมีอำนาจเรียกนายจ้างผู้ซึ่งรายงานผลการฝึกซ้อมดับเพลิงและฝึกซ้อมอพยพหนีไฟทางสื่ออิเล็กทรอนิกส์ จัดส่งหรือแสดงข้อมูลเกี่ยวกับการรายงานผลการฝึกซ้อมดับเพลิงและฝึกซ้อมอพยพหนีไฟ เพื่อตรวจสอบต่อไป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436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5641782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297</Words>
  <Application>Microsoft Office PowerPoint</Application>
  <PresentationFormat>นำเสนอทางหน้าจอ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4" baseType="lpstr">
      <vt:lpstr>ชุดรูปแบบของ Office</vt:lpstr>
      <vt:lpstr>ประกาศกรมสวัสดิการและคุ้มครองแรงงาน เรื่อง กำหนดแบบและวิธีการรายงานผลการฝึกซ้อมดับเพลิงและฝึกซ้อมอพยพหนีไฟทางสื่ออิเล็กทรอนิกส์ วันที่ประกาศในราชกิจจานุเบกษา05-10-2559</vt:lpstr>
      <vt:lpstr>สรุปสาระสำคัญ</vt:lpstr>
      <vt:lpstr>สรุปสาระสำคัญ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ประกาศกรมสวัสดิการและคุ้มครองแรงงาน เรื่อง กำหนดแบบและวิธีการรายงานผลการฝึกซ้อมดับเพลิงและฝึกซ้อมอพยพหนีไฟทางสื่ออิเล็กทรอนิกส์ วันที่ประกาศในราชกิจจานุเบกษา05-10-2559</dc:title>
  <dc:creator>AIM14</dc:creator>
  <cp:lastModifiedBy>AIM14</cp:lastModifiedBy>
  <cp:revision>1</cp:revision>
  <dcterms:created xsi:type="dcterms:W3CDTF">2016-10-11T04:06:09Z</dcterms:created>
  <dcterms:modified xsi:type="dcterms:W3CDTF">2016-10-11T04:09:12Z</dcterms:modified>
</cp:coreProperties>
</file>