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977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120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322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110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072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337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668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623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339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268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003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5B4BB-6309-4F04-B879-4FAB40738C28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D394A-B826-4FA4-BDC0-9BE2C4B05B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478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924800" cy="2590799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3000" dirty="0" smtClean="0"/>
              <a:t>ประกาศกระทรวงอุตสาหกรรม</a:t>
            </a:r>
            <a:br>
              <a:rPr lang="th-TH" sz="3000" dirty="0" smtClean="0"/>
            </a:br>
            <a:r>
              <a:rPr lang="th-TH" sz="3000" dirty="0" smtClean="0"/>
              <a:t>เรื่อง อัตราค่าใช้จ่ายในการตรวจสอบการทำผลิตภัณฑ์อุตสาหกรรมพ.ศ. 2559</a:t>
            </a:r>
            <a:br>
              <a:rPr lang="th-TH" sz="3000" dirty="0" smtClean="0"/>
            </a:br>
            <a:r>
              <a:rPr lang="th-TH" sz="3000" dirty="0" smtClean="0"/>
              <a:t>วันที่ประกาศในราชกิจจา</a:t>
            </a:r>
            <a:r>
              <a:rPr lang="th-TH" sz="3000" dirty="0" err="1" smtClean="0"/>
              <a:t>นุเบกษา</a:t>
            </a:r>
            <a:r>
              <a:rPr lang="th-TH" sz="3000" dirty="0" smtClean="0"/>
              <a:t>12-10-2559</a:t>
            </a:r>
            <a:endParaRPr lang="th-TH" sz="30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97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h-TH" sz="3000" dirty="0" smtClean="0">
              <a:cs typeface="+mj-cs"/>
            </a:endParaRPr>
          </a:p>
          <a:p>
            <a:pPr marL="0" indent="0">
              <a:buNone/>
            </a:pPr>
            <a:r>
              <a:rPr lang="th-TH" sz="3000" dirty="0" smtClean="0">
                <a:cs typeface="+mj-cs"/>
              </a:rPr>
              <a:t>1. ให้ยกเลิกประกาศกระทรวงอุตสาหกรรม เรื่อง อัตราค่าใช้จ่ายในการตรวจสอบการทำผลิตภัณฑ์อุตสาหกรรม พ.ศ. 2559 ลงวันที่ 21 เมษายน 2559</a:t>
            </a:r>
          </a:p>
          <a:p>
            <a:pPr marL="0" indent="0">
              <a:buNone/>
            </a:pPr>
            <a:r>
              <a:rPr lang="th-TH" sz="3000" dirty="0" smtClean="0">
                <a:cs typeface="+mj-cs"/>
              </a:rPr>
              <a:t>2. ให้กำหนดอัตราค่าใช้จ่ายในการตรวจสอบการทำผลิตภัณฑ์อุตสาหกรรมเพื่อการอนุญาตหรือติดตามผลหลังการอนุญาต โดยสำนักงานมาตรฐานผลิตภัณฑ์อุตสาหกรรม ดังนี้</a:t>
            </a:r>
          </a:p>
          <a:p>
            <a:pPr marL="0" indent="0">
              <a:buNone/>
            </a:pPr>
            <a:r>
              <a:rPr lang="th-TH" sz="3000" dirty="0" smtClean="0">
                <a:cs typeface="+mj-cs"/>
              </a:rPr>
              <a:t>(1) การตรวจสอบการทำผลิตภัณฑ์อุตสาหกรรมเพื่อการอนุญาตหรือติดตามผลหลังการอนุญาตในประเทศ เป็นเงินจำนวน 10,000 บาท ต่อวัน เศษของวันหากไม่เกิน 4 ชั่วโมง ให้เรียกเก็บเป็นเงิน 5,000 บาท สำหรับค่าใช้จ่ายในการเดินทางและค่าที่พักให้เบิกจ่ายตามระเบียบกระทรวงการคลังว่าด้วยการเบิกจ่ายค่าใช้จ่ายในการเดินทางไปราชการ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89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ln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800" dirty="0" smtClean="0">
                <a:cs typeface="+mj-cs"/>
              </a:rPr>
              <a:t>(2) การตรวจสอบการทำผลิตภัณฑ์อุตสาหกรรมเพื่อการอนุญาตหรือติดตามผลหลังการอนุญาตในต่างประเทศ เป็นเงินจำนวน 10,000 บาท ต่อวัน เศษของวันหากไม่เกิน 4 ชั่วโมง ให้เรียกเก็บเป็นเงิน 5,000 บาท สำหรับค่าใช้จ่ายในการเดินทาง ค่าที่พัก และค่าเบี้ยเลี้ยง ให้เรียกเก็บเพิ่มเติมจากผู้ขอรับใบอนุญาตนำเข้าในอัตราตามระเบียบกระทรวงการคลังว่าด้วยการเบิกจ่ายค่าใช้จ่ายในการเดินทางไปราชการ โดยให้ถือว่าค่าใช้จ่ายดังกล่าวเป็นค่าตรวจสอบการทำผลิตภัณฑ์อุตสาหกรรมด้วย"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อัตราค่าใช้จ่ายในการตรวจสอบการทำผลิตภัณฑ์อุตสาหกรรมหรือติดตามผลหลังการอนุญาตโดยหน่วยงานอื่นที่ได้รับการแต่งตั้งตามมาตรา ๕ แห่งพระราชบัญญัติมาตรฐานผลิตภัณฑ์อุตสาหกรรม พ.ศ. 2511 เป็นไปตามข้อตกลงระหว่างผู้ตรวจสอบการทำผลิตภัณฑ์อุตสาหกรรมและผู้ขอรับใบอนุญาตหรือผู้รับใบอนุญาต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89813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258</Words>
  <Application>Microsoft Office PowerPoint</Application>
  <PresentationFormat>นำเสนอทางหน้าจอ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ประกาศกระทรวงอุตสาหกรรม เรื่อง อัตราค่าใช้จ่ายในการตรวจสอบการทำผลิตภัณฑ์อุตสาหกรรมพ.ศ. 2559 วันที่ประกาศในราชกิจจานุเบกษา12-10-2559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เรื่อง อัตราค่าใช้จ่ายในการตรวจสอบการทำผลิตภัณฑ์อุตสาหกรรมพ.ศ. 2559 วันที่ประกาศในราชกิจจานุเบกษา12-10-2559</dc:title>
  <dc:creator>AIM14</dc:creator>
  <cp:lastModifiedBy>AIM14</cp:lastModifiedBy>
  <cp:revision>1</cp:revision>
  <dcterms:created xsi:type="dcterms:W3CDTF">2016-10-15T04:11:38Z</dcterms:created>
  <dcterms:modified xsi:type="dcterms:W3CDTF">2016-10-15T04:16:56Z</dcterms:modified>
</cp:coreProperties>
</file>