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86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20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461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639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102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156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507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768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205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251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970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63B5-258F-485B-B30F-21735241315E}" type="datetimeFigureOut">
              <a:rPr lang="th-TH" smtClean="0"/>
              <a:t>15/10/59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A7CE9-4754-441A-803D-6015509120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063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04800" y="1447801"/>
            <a:ext cx="8153400" cy="25146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100" dirty="0" smtClean="0"/>
              <a:t>ประกาศคณะกรรมการว่าด้วยการประสานงานเพื่อบังคับใช้</a:t>
            </a:r>
            <a:br>
              <a:rPr lang="th-TH" sz="3100" dirty="0" smtClean="0"/>
            </a:br>
            <a:r>
              <a:rPr lang="th-TH" sz="3100" dirty="0" smtClean="0"/>
              <a:t>กฎหมายเกี่ยวกับสิ่งแวดล้อม</a:t>
            </a:r>
            <a:br>
              <a:rPr lang="th-TH" sz="3100" dirty="0" smtClean="0"/>
            </a:br>
            <a:r>
              <a:rPr lang="th-TH" sz="3100" dirty="0" smtClean="0"/>
              <a:t>เรื่อง กำหนดกฎหมายเกี่ยวกับสิ่งแวดล้อมพ.ศ. 2559วันที่ประกาศในราชกิจจา</a:t>
            </a:r>
            <a:r>
              <a:rPr lang="th-TH" sz="3100" dirty="0" err="1" smtClean="0"/>
              <a:t>นุเบกษา</a:t>
            </a:r>
            <a:r>
              <a:rPr lang="th-TH" sz="3100" dirty="0" smtClean="0"/>
              <a:t>13-10-2559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02727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64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ให้ใช้บังคับตั้งแต่วันถัดจากวันประกาศในราชกิจจา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ให้ยกเลิกประกาศคณะกรรมการว่าด้วยการประสานงานเพื่อบังคับใช้กฎหมายเกี่ยวกับสิ่งแวดล้อม เรื่อง กำหนดกฎหมายเกี่ยวกับสิ่งแวดล้อม ฉบับลงวันที่ 3 กรกฎาคม พ.ศ. 2558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ให้กฎหมายดังต่อไปนี้เป็นกฎหมายเกี่ยวกับสิ่งแวดล้อม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(1) พระราชบัญญัติส่งเสริมและรักษาคุณภาพสิ่งแวดล้อมแห่งชาติ พ.ศ. 2535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(2) พระราชบัญญัติโรงงาน พ.ศ. 2535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(3) พระราชบัญญัติการสาธารณสุข พ.ศ. 2535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(4) พระราชบัญญัติวัตถุอันตราย พ.ศ. 2535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(5) พระราชบัญญัติการนิคมอุตสาหกรรมแห่งประเทศไทย พ.ศ. 2522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(6) พระราชบัญญัติการจัดสรรที่ดิน พ.ศ. 2543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7155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</Words>
  <Application>Microsoft Office PowerPoint</Application>
  <PresentationFormat>นำเสนอทางหน้าจอ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ประกาศคณะกรรมการว่าด้วยการประสานงานเพื่อบังคับใช้ กฎหมายเกี่ยวกับสิ่งแวดล้อม เรื่อง กำหนดกฎหมายเกี่ยวกับสิ่งแวดล้อมพ.ศ. 2559วันที่ประกาศในราชกิจจานุเบกษา13-10-2559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ประกาศคณะกรรมการว่าด้วยการประสานงานเพื่อบังคับใช้ กฎหมายเกี่ยวกับสิ่งแวดล้อม เรื่อง กำหนดกฎหมายเกี่ยวกับสิ่งแวดล้อมพ.ศ. 2559วันที่ประกาศในราชกิจจานุเบกษา13-10-2559 </dc:title>
  <dc:creator>AIM14</dc:creator>
  <cp:lastModifiedBy>AIM14</cp:lastModifiedBy>
  <cp:revision>1</cp:revision>
  <dcterms:created xsi:type="dcterms:W3CDTF">2016-10-15T04:56:30Z</dcterms:created>
  <dcterms:modified xsi:type="dcterms:W3CDTF">2016-10-15T04:58:46Z</dcterms:modified>
</cp:coreProperties>
</file>