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A3D38-1CD9-4872-8721-241F47E4970A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E8C20-FE62-439F-A21F-DB112550FB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1539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A3D38-1CD9-4872-8721-241F47E4970A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E8C20-FE62-439F-A21F-DB112550FB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01762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A3D38-1CD9-4872-8721-241F47E4970A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E8C20-FE62-439F-A21F-DB112550FB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6668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A3D38-1CD9-4872-8721-241F47E4970A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E8C20-FE62-439F-A21F-DB112550FB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14076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A3D38-1CD9-4872-8721-241F47E4970A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E8C20-FE62-439F-A21F-DB112550FB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37230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A3D38-1CD9-4872-8721-241F47E4970A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E8C20-FE62-439F-A21F-DB112550FB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66369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A3D38-1CD9-4872-8721-241F47E4970A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E8C20-FE62-439F-A21F-DB112550FB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64040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A3D38-1CD9-4872-8721-241F47E4970A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E8C20-FE62-439F-A21F-DB112550FB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8887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A3D38-1CD9-4872-8721-241F47E4970A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E8C20-FE62-439F-A21F-DB112550FB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8051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A3D38-1CD9-4872-8721-241F47E4970A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E8C20-FE62-439F-A21F-DB112550FB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4369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A3D38-1CD9-4872-8721-241F47E4970A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E8C20-FE62-439F-A21F-DB112550FB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29147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A3D38-1CD9-4872-8721-241F47E4970A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E8C20-FE62-439F-A21F-DB112550FB8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35597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228600" y="1143001"/>
            <a:ext cx="8229600" cy="245745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th-TH" sz="3600" dirty="0" smtClean="0"/>
              <a:t>ประกาศกรมธุรกิจพลังงาน</a:t>
            </a:r>
            <a:br>
              <a:rPr lang="th-TH" sz="3600" dirty="0" smtClean="0"/>
            </a:br>
            <a:r>
              <a:rPr lang="th-TH" sz="3600" dirty="0" smtClean="0"/>
              <a:t>เรื่อง ยกเลิกประกาศกรมธุรกิจพลังงาน เรื่อง กำหนดวิธีการและเงื่อนไขในการขนส่งก๊าซปิโตรเลียมเหลว (ฉบับที่ 2) และ (ฉบับที่ 3) พ.ศ. 2556</a:t>
            </a:r>
            <a:r>
              <a:rPr lang="th-TH" dirty="0" smtClean="0"/>
              <a:t/>
            </a:r>
            <a:br>
              <a:rPr lang="th-TH" dirty="0" smtClean="0"/>
            </a:br>
            <a:r>
              <a:rPr lang="th-TH" sz="3600" dirty="0" smtClean="0"/>
              <a:t>วันที่ประกาศในราชกิจจา</a:t>
            </a:r>
            <a:r>
              <a:rPr lang="th-TH" sz="3600" dirty="0" err="1" smtClean="0"/>
              <a:t>นุเบกษา</a:t>
            </a:r>
            <a:r>
              <a:rPr lang="th-TH" sz="3600" dirty="0" smtClean="0"/>
              <a:t>18-10-2559</a:t>
            </a:r>
            <a:endParaRPr lang="th-TH" sz="3600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8674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3389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33800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th-TH" sz="2800" dirty="0" smtClean="0">
              <a:cs typeface="+mj-cs"/>
            </a:endParaRP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1. ให้ใช้บังคับตั้งแต่วันถัดจากวันประกาศในราชกิจจา</a:t>
            </a:r>
            <a:r>
              <a:rPr lang="th-TH" sz="2800" dirty="0" err="1" smtClean="0">
                <a:cs typeface="+mj-cs"/>
              </a:rPr>
              <a:t>นุเบกษา</a:t>
            </a:r>
            <a:r>
              <a:rPr lang="th-TH" sz="2800" dirty="0" smtClean="0">
                <a:cs typeface="+mj-cs"/>
              </a:rPr>
              <a:t>เป็นต้นไป</a:t>
            </a: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2. ให้ยกเลิก</a:t>
            </a: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(1) ประกาศกรมธุรกิจพลังงาน เรื่อง กำหนดวิธีการและเงื่อนไขในการขนส่งก๊าซปิโตรเลียมเหลว (ฉบับที่ 2) พ.ศ. 2556  ลงวันที่ 10 มกราคม พ.ศ. 2556</a:t>
            </a: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(2) ประกาศกรมธุรกิจพลังงาน เรื่อง กำหนดวิธีการและเงื่อนไขในการขนส่งก๊าซปิโตรเลียมเหลว (ฉบับที่ 3) พ.ศ. 2556 ลงวันที่ 16 มกราคม พ.ศ. 2556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1653006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90</Words>
  <Application>Microsoft Office PowerPoint</Application>
  <PresentationFormat>นำเสนอทางหน้าจอ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ชุดรูปแบบของ Office</vt:lpstr>
      <vt:lpstr>ประกาศกรมธุรกิจพลังงาน เรื่อง ยกเลิกประกาศกรมธุรกิจพลังงาน เรื่อง กำหนดวิธีการและเงื่อนไขในการขนส่งก๊าซปิโตรเลียมเหลว (ฉบับที่ 2) และ (ฉบับที่ 3) พ.ศ. 2556 วันที่ประกาศในราชกิจจานุเบกษา18-10-2559</vt:lpstr>
      <vt:lpstr>สรุปสาระสำคัญ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ประกาศกรมธุรกิจพลังงาน เรื่อง ยกเลิกประกาศกรมธุรกิจพลังงาน เรื่อง กำหนดวิธีการและเงื่อนไขในการขนส่งก๊าซปิโตรเลียมเหลว (ฉบับที่ 2) และ (ฉบับที่ 3) พ.ศ. 2556 วันที่ประกาศในราชกิจจานุเบกษา18-10-2559</dc:title>
  <dc:creator>AIM14</dc:creator>
  <cp:lastModifiedBy>AIM14</cp:lastModifiedBy>
  <cp:revision>1</cp:revision>
  <dcterms:created xsi:type="dcterms:W3CDTF">2016-10-21T07:15:24Z</dcterms:created>
  <dcterms:modified xsi:type="dcterms:W3CDTF">2016-10-21T07:20:38Z</dcterms:modified>
</cp:coreProperties>
</file>