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45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473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402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125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177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3340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119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092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226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187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223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E7107-C905-471E-B6D1-F4256750D343}" type="datetimeFigureOut">
              <a:rPr lang="th-TH" smtClean="0"/>
              <a:t>29/10/59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2735F-F648-4750-A017-D472A840E99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028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077200" cy="2136775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ประกาศคณะกรรมการการแพทย์ตามพระราชบัญญัติประกันสังคม พ.ศ. 2533</a:t>
            </a:r>
            <a:br>
              <a:rPr lang="th-TH" sz="2800" dirty="0" smtClean="0"/>
            </a:br>
            <a:r>
              <a:rPr lang="th-TH" sz="2800" dirty="0" smtClean="0"/>
              <a:t>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28-10-2559</a:t>
            </a: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07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h-TH" dirty="0" smtClean="0">
              <a:cs typeface="+mj-cs"/>
            </a:endParaRP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1. ให้ยกเลิกรายการค่าอวัยวะเทียมและอุปกรณ์การบำบัดรักษาโรค กรณีสูญเสียสมรรถภาพของอวัยวะหรืออวัยวะบางส่วน แนบท้ายประกาศคณะกรรมการการแพทย์ตามพระราชบัญญัติประกันสังคมพ.ศ. 2533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ลงวันที่ 25 ธันวาคม 2546"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2. ให้ใช้รายการและอัตราค่าอวัยวะเทียมและอุปกรณ์การบำบัดรักษาโรค กรณีสูญเสียสมรรถภาพของอวัยวะบางส่วน อ้างอิงรายการอุปกรณ์อวัยวะเทียมและข้อบ่งชี้ในการบำบัดรักษาโรคแนบท้ายประกาศสำนักงานหลักประกันสุขภาพแห่งชาติ พ.ศ. 2557 ลงวันที่ 11 ตุลาคม 2557 และหลักเกณฑ์ วิธีการ และอัตราค่าใช้จ่ายเพื่อการบริการฟื้นฟูสมรรถภาพและอุปกรณ์เครื่องช่วยฟังสำหรับคนพิการทางการได้ยินในระบบหลักประกันสุขภาพแห่งชาติ แนบท้ายประกาศสำนักงานหลักประกันสุขภาพแห่งชาติ พ.ศ. 2558 ลงวันที่ 9 ตุลาคม 2558 ท้ายประกาศฉบับนี้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78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th-TH" dirty="0" smtClean="0">
              <a:cs typeface="+mj-cs"/>
            </a:endParaRP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3. ในกรณีที่ค่าอวัยวะเทียมและอุปกรณ์การบำบัดรักษาโรค กรณีสูญเสียสมรรถภาพของอวัยวะหรืออวัยวะบางส่วนในรายการใดที่ไม่มีในบัญชีประเภทและอัตราค่าอวัยวะเทียมและอุปกรณ์การบำบัดรักษาโรคกรณีสูญเสียสมรรถภาพของอวัยวะบางส่วน อ้างอิงรายการอุปกรณ์อวัยวะเทียมและข้อบ่งชี้ในการบำบัดรักษาโรคแนบท้ายประกาศสำนักงานหลักประกันสุขภาพแห่งชาติ พ.ศ. 2557 ลงวันที่ 11 ตุลาคม 2557 และหลักเกณฑ์ วิธีการ และอัตราค่าใช้จ่ายเพื่อการบริการฟื้นฟูสมรรถภาพและอุปกรณ์เครื่องช่วยฟังสำหรับคนพิการทางการได้ยินในระบบหลักประกันสุขภาพแห่งชาติ แนบท้ายประกาศสำนักงานหลักประกันสุขภาพแห่งชาติ พ.ศ. 2558 ลงวันที่ 9 ตุลาคม 2558 หรือมีความจำเป็นที่ต้องใช้รายการที่มีราคาสูงกว่าที่กำหนดในบัญชีแนบท้ายประกาศนี้ ให้เสนอคณะกรรมการการแพทย์พิจารณารายการนั้น ๆ เป็นรายกรณี และเสนอคณะกรรมการประกันสังคมพิจารณาต่อไป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4. ผู้ใดมีสิทธิได้รับค่าอวัยวะเทียมและอุปกรณ์การบำบัดรักษาโรค กรณีสูญเสียสมรรถภาพของอวัยวะหรืออวัยวะบางส่วนตามประกาศคณะกรรมการการแพทย์ตามพระราชบัญญัติประกันสังคมพ.ศ. ๒๕๓๓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ลงวันที่ 25 ธันวาคม 2546 อยู่ก่อนวันที่ประกาศนี้ใช้บังคับให้มีสิทธิได้รับค่าอวัยวะเทียมและอุปกรณ์การบำบัดรักษาโรคตามอัตรานั้น ๆ"</a:t>
            </a:r>
          </a:p>
          <a:p>
            <a:pPr marL="0" indent="0">
              <a:buNone/>
            </a:pPr>
            <a:r>
              <a:rPr lang="th-TH" dirty="0" smtClean="0">
                <a:cs typeface="+mj-cs"/>
              </a:rPr>
              <a:t>5. ประกาศฉบับนี้ให้ใช้บังคับตั้งแต่วันที่ 1 ตุลาคม พ.ศ. 2559 เป็นต้นไป</a:t>
            </a:r>
            <a:endParaRPr lang="th-TH" dirty="0">
              <a:cs typeface="+mj-cs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76864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403</Words>
  <Application>Microsoft Office PowerPoint</Application>
  <PresentationFormat>นำเสนอทางหน้าจอ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ประกาศคณะกรรมการการแพทย์ตามพระราชบัญญัติประกันสังคม พ.ศ. 2533 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วันที่ประกาศในราชกิจจานุเบกษา28-10-2559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ประกาศคณะกรรมการการแพทย์ตามพระราชบัญญัติประกันสังคม พ.ศ. 2533  เรื่อง หลักเกณฑ์ และอัตราสำหรับประโยชน์ทดแทนในกรณีประสบอันตรายหรือเจ็บป่วยอันมิใช่เนื่องจากการทำงาน วันที่ประกาศในราชกิจจานุเบกษา28-10-2559</dc:title>
  <dc:creator>AIM14</dc:creator>
  <cp:lastModifiedBy>AIM14</cp:lastModifiedBy>
  <cp:revision>1</cp:revision>
  <dcterms:created xsi:type="dcterms:W3CDTF">2016-10-29T02:10:15Z</dcterms:created>
  <dcterms:modified xsi:type="dcterms:W3CDTF">2016-10-29T02:13:39Z</dcterms:modified>
</cp:coreProperties>
</file>