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3765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680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826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534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645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4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619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004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527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266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766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B53FD-C58E-44E3-8154-107AA7EC3FBF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31E3-4461-4D02-81AF-3B35293FB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898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848600" cy="2381251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th-TH" sz="2800" dirty="0" smtClean="0"/>
              <a:t>ประกาศคณะกรรมการการแพทย์ตามพระราชบัญญัติประกันสังคม พ.ศ. 2533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</a:t>
            </a:r>
            <a:br>
              <a:rPr lang="th-TH" sz="2800" dirty="0" smtClean="0"/>
            </a:br>
            <a:r>
              <a:rPr lang="th-TH" sz="2800" dirty="0" smtClean="0"/>
              <a:t>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28-10-2559</a:t>
            </a:r>
            <a:br>
              <a:rPr lang="th-TH" sz="2800" dirty="0" smtClean="0"/>
            </a:b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5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2800" dirty="0" smtClean="0">
              <a:cs typeface="+mj-cs"/>
            </a:endParaRP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1. ประกาศฉบับนี้ให้ใช้บังคับตั้งแต่วันที่ประกาศเป็นต้นไป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2. ให้ยกเลิกความใน (14) (ก) ของข้อ 8 แห่งประกาศคณะกรรมการการแพทย์ตามพระราชบัญญัติประกันสังคม พ.ศ. 2533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ลงวันที่ 25 ธันวาคม พ.ศ. 2556 ซึ่งแก้ไขเพิ่มเติมโดยประกาศคณะกรรมการการแพทย์ตามพระราชบัญญัติประกันสังคม พ.ศ. 2533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ลงวันที่ 9 สิงหาคม พ.ศ. 2559 และให้ใช้ข้อความดังต่อไปนี้แทน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482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endParaRPr lang="th-TH" sz="2800" dirty="0" smtClean="0">
              <a:cs typeface="+mj-cs"/>
            </a:endParaRP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(14) ทันตก</a:t>
            </a:r>
            <a:r>
              <a:rPr lang="th-TH" sz="2800" dirty="0" err="1" smtClean="0">
                <a:cs typeface="+mj-cs"/>
              </a:rPr>
              <a:t>รรม</a:t>
            </a:r>
            <a:r>
              <a:rPr lang="th-TH" sz="2800" dirty="0" smtClean="0">
                <a:cs typeface="+mj-cs"/>
              </a:rPr>
              <a:t> ยกเว้น(ก) การถอนฟัน อุดฟัน ขูดหินปูน และผ่าตัดฟันคุด ให้ผู้ประกันตนมีสิทธิได้รับค่าบริการทางการแพทย์เท่าที่จ่ายจริงตามความจำเป็นในอัตราไม่เกินเก้าร้อยบาทต่อปี"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ในกรณีที่ผู้ประกันตนเข้ารับบริการทางการแพทย์ ณ สถานพยาบาลที่ทำความตกลงกับสำนักงาน ให้ผู้ประกันตนจ่ายค่าบริการทางการแพทย์ให้กับสถานพยาบาลเฉพาะที่นอกเหนือจากอัตราที่กำหนดในวรรคหนึ่ง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ให้สถานพยาบาลที่ให้บริการทางการแพทย์ตามวรรคสองมีสิทธิขอรับค่าบริการทางการแพทย์ไม่เกินอัตราที่กำหนดในวรรคหนึ่ง”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177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2800" dirty="0" smtClean="0">
              <a:cs typeface="+mj-cs"/>
            </a:endParaRP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3. ผู้ใดมีสิทธิได้รับค่าบริการทางการแพทย์ตามประกาศคณะกรรมการการแพทย์ตามพระราชบัญญัติประกันสังคม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ลงวันที่ 25 ธันวาคม พ.ศ. 2546 ซึ่งแก้ไขเพิ่มเติมโดยประกาศคณะกรรมการการแพทย์ตามพระราชบัญญัติประกันสังคม พ.ศ. 2533 เรื่อง หลักเกณฑ์และอัตราสำหรับประโยชน์ทดแทนในกรณีประสบอันตรายหรือเจ็บป่วยอันมิใช่เนื่องจากการทำงานลงวันที่ 9 สิงหาคม 2559 อยู่ก่อนวันที่ประกาศฉบับนี้มีผลใช้บังคับอยู่เพียงใด ให้ผู้นั้นมีสิทธิได้รับค่าบริการทางการแพทย์นั้นต่อไป จนครบตามสิทธิ"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8141959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342</Words>
  <Application>Microsoft Office PowerPoint</Application>
  <PresentationFormat>นำเสนอทางหน้าจอ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ชุดรูปแบบของ Office</vt:lpstr>
      <vt:lpstr>ประกาศคณะกรรมการการแพทย์ตามพระราชบัญญัติประกันสังคม พ.ศ. 2533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วันที่ประกาศในราชกิจจานุเบกษา28-10-2559 </vt:lpstr>
      <vt:lpstr>สรุปสาระสำคัญ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ประกาศคณะกรรมการการแพทย์ตามพระราชบัญญัติประกันสังคม พ.ศ. 2533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วันที่ประกาศในราชกิจจานุเบกษา28-10-2559 </dc:title>
  <dc:creator>AIM14</dc:creator>
  <cp:lastModifiedBy>AIM14</cp:lastModifiedBy>
  <cp:revision>1</cp:revision>
  <dcterms:created xsi:type="dcterms:W3CDTF">2016-10-29T02:13:54Z</dcterms:created>
  <dcterms:modified xsi:type="dcterms:W3CDTF">2016-10-29T02:17:37Z</dcterms:modified>
</cp:coreProperties>
</file>