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668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154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616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827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82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186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404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296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592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846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947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F57C5-5C26-425B-8D5E-8C39C87A881B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2D444-87CD-4D1C-9AAC-C3008B3DF9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344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8077200" cy="22098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th-TH" sz="3100" dirty="0" smtClean="0"/>
              <a:t/>
            </a:r>
            <a:br>
              <a:rPr lang="th-TH" sz="3100" dirty="0" smtClean="0"/>
            </a:br>
            <a:r>
              <a:rPr lang="th-TH" sz="3100" dirty="0"/>
              <a:t/>
            </a:r>
            <a:br>
              <a:rPr lang="th-TH" sz="3100" dirty="0"/>
            </a:br>
            <a:r>
              <a:rPr lang="th-TH" sz="3100" dirty="0" smtClean="0"/>
              <a:t/>
            </a:r>
            <a:br>
              <a:rPr lang="th-TH" sz="3100" dirty="0" smtClean="0"/>
            </a:br>
            <a:r>
              <a:rPr lang="th-TH" sz="3100" dirty="0" smtClean="0"/>
              <a:t>ประกาศคณะกรรมการคุ้มครองการรับงานไปทำที่บ้าน</a:t>
            </a:r>
            <a:br>
              <a:rPr lang="th-TH" sz="3100" dirty="0" smtClean="0"/>
            </a:br>
            <a:r>
              <a:rPr lang="th-TH" sz="3100" dirty="0" smtClean="0"/>
              <a:t> เรื่อง อัตราค่าตอบแทนในงานที่รับไปทำที่บ้าน</a:t>
            </a:r>
            <a:br>
              <a:rPr lang="th-TH" sz="3100" dirty="0" smtClean="0"/>
            </a:br>
            <a:r>
              <a:rPr lang="th-TH" sz="3100" dirty="0" smtClean="0"/>
              <a:t>วันที่ประกาศในราชกิจจา</a:t>
            </a:r>
            <a:r>
              <a:rPr lang="th-TH" sz="3100" dirty="0" err="1" smtClean="0"/>
              <a:t>นุเบกษา</a:t>
            </a:r>
            <a:r>
              <a:rPr lang="th-TH" sz="3100" dirty="0" smtClean="0"/>
              <a:t> 31-10-2559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953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879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600" dirty="0" smtClean="0">
              <a:cs typeface="+mj-cs"/>
            </a:endParaRPr>
          </a:p>
          <a:p>
            <a:pPr marL="0" indent="0">
              <a:buNone/>
            </a:pPr>
            <a:r>
              <a:rPr lang="th-TH" sz="2600" dirty="0" smtClean="0">
                <a:cs typeface="+mj-cs"/>
              </a:rPr>
              <a:t>ประกาศคณะกรรมการคุ้มครองการรับงานไปทำที่บ้าน</a:t>
            </a:r>
          </a:p>
          <a:p>
            <a:pPr marL="0" indent="0">
              <a:buNone/>
            </a:pPr>
            <a:r>
              <a:rPr lang="th-TH" sz="2600" dirty="0" smtClean="0">
                <a:cs typeface="+mj-cs"/>
              </a:rPr>
              <a:t>โดยที่มาตรา ๑๖ วรรคหนึ่ง แห่งพระราชบัญญัติคุ้มครองผู้รับงานไปทำที่บ้าน พ.ศ. ๒๕๕๓ การกำหนดค่าตอบแทนในงานที่รับไปทำที่บ้าน หากงานที่รับไปทำที่บ้านมีลักษณะและคุณภาพอย่างเดียวกันและปริมาณเท่ากัน ให้ผู้จ้างงานกำหนดค่าตอบแทนให้แก่ผู้รับงานไปทำที่บ้านไม่น้อยกว่าอัตราค่าจ้างตามกฎหมายว่าด้วยการคุ้มครองแรงงานตามที่คณะกรรมการคุ้มครองการรับงานไปทำที่บ้านกำหนดและต้องไม่เป็นการเลือกปฏิบัติอาศัยอำนาจตามความในมาตรา ๑๖ วรรคหนึ่ง และมาตรา ๒๘ (๓) แห่งพระราชบัญญัติคุ้มครองผู้รับงานไปทำที่บ้าน พ.ศ. ๒๕๕๓ คณะกรรมการคุ้มครองการรับงานไปทำที่บ้านจึงออกประกาศไว้ดังต่อไปนี้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953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99117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140</Words>
  <Application>Microsoft Office PowerPoint</Application>
  <PresentationFormat>นำเสนอทางหน้าจอ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   ประกาศคณะกรรมการคุ้มครองการรับงานไปทำที่บ้าน  เรื่อง อัตราค่าตอบแทนในงานที่รับไปทำที่บ้าน วันที่ประกาศในราชกิจจานุเบกษา 31-10-2559  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ประกาศคณะกรรมการคุ้มครองการรับงานไปทำที่บ้าน  เรื่อง อัตราค่าตอบแทนในงานที่รับไปทำที่บ้าน วันที่ประกาศในราชกิจจานุเบกษา 31-10-2559  </dc:title>
  <dc:creator>AIM14</dc:creator>
  <cp:lastModifiedBy>AIM14</cp:lastModifiedBy>
  <cp:revision>1</cp:revision>
  <dcterms:created xsi:type="dcterms:W3CDTF">2016-11-03T02:16:20Z</dcterms:created>
  <dcterms:modified xsi:type="dcterms:W3CDTF">2016-11-03T02:19:07Z</dcterms:modified>
</cp:coreProperties>
</file>