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70" r:id="rId4"/>
    <p:sldId id="271" r:id="rId5"/>
    <p:sldId id="272" r:id="rId6"/>
    <p:sldId id="27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21/10/63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ประกาศกรมธุรกิจพลังงาน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ระบบป้องกันและระงับอัคคีภัยแบบหัวกระจายน้ำดับเพลิง สำหรับบริเวณที่ตั้งกลุ่มถังก๊าซปิโตรเลียมเหลวหุงต้มในสถานที่เก็บรักษาก๊าซปิโตรเลียมเหลวประเภทสถานที่ใช้ ลักษณะที่สาม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พ.ศ. 2563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19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>
                <a:solidFill>
                  <a:prstClr val="black"/>
                </a:solidFill>
              </a:rPr>
              <a:t>ตุลาคม 2563</a:t>
            </a: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ประกาศนี้ ให้ใช้บังคับเมื่อพ้นกำหนด 180 วันนับแต่วันประกาศในราชกิจจา</a:t>
            </a:r>
            <a:r>
              <a:rPr lang="th-TH" sz="2350" dirty="0" err="1" smtClean="0"/>
              <a:t>นุเบกษา</a:t>
            </a:r>
            <a:r>
              <a:rPr lang="th-TH" sz="2350" dirty="0" smtClean="0"/>
              <a:t>เป็นต้นไป</a:t>
            </a:r>
          </a:p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อาศัยอำนาจตามความในข้อ 25 วรรคสอง แห่งกฎกระทรวงสถานที่เก็บรักษาก๊าซปิโตรเลียมเหลวประเภทสถานที่ใช้ พ.ศ.2562</a:t>
            </a:r>
            <a:endParaRPr lang="th-TH" sz="23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ลักษณะ และการติดตั้งระบบป้องกันและระงับอัคคีภัยแบบหัวกระจายน้ำดับเพลิงต้องประกอบด้วยถังเก็บน้ำหรือสิ่งก่อสร้างสำหรับเก็บน้ำดับเพลิง เครื่องสูบน้ำดับเพลิง ระบบท่อและหัวกระจายน้ำดับเพลิง โดยมีหลักเกณฑ์และวิธีการอย่างน้อย ดังนี้</a:t>
            </a:r>
          </a:p>
          <a:p>
            <a:pPr marL="360363" indent="-360363" algn="thaiDist"/>
            <a:r>
              <a:rPr lang="th-TH" sz="2350" dirty="0" smtClean="0"/>
              <a:t>	(1) ระบบหัวกระจายน้ำดับเพลิงต้องสามารถฉีดน้ำด้วยแรงดันที่ใช้ในการออกแบบได้ต่อเนื่องไม่น้อยกว่า 15 นาที และมีจำนวนไม่น้อยกว่า 2 หัว โดยมีระยะห่างระหว่างหัวกระจายน้ำดับเพลิงแต่ละหัวไม่เกิน 3.7 เมตร</a:t>
            </a:r>
          </a:p>
          <a:p>
            <a:pPr marL="360363" indent="-360363" algn="thaiDist"/>
            <a:r>
              <a:rPr lang="th-TH" sz="2350" dirty="0" smtClean="0"/>
              <a:t>	(2) ถังเก็บน้ำหรือสิ่งก่อสร้างสำหรับเก็บน้ำดับเพลิง ต้องมีขนาดเพียงพอสำหรับการใช้น้ำสูงสุดตาม (1) และต้องมีน้ำพร้อมใช้ตลอดเวลา</a:t>
            </a:r>
          </a:p>
          <a:p>
            <a:pPr marL="360363" indent="-360363" algn="thaiDist"/>
            <a:r>
              <a:rPr lang="th-TH" sz="2350" dirty="0" smtClean="0"/>
              <a:t>	(3) เครื่องสูบน้ำดับเพลิงต้องมีอัตราการไหลไม่น้อยกว่า 82 ลิตรต่อนาที ต่อหัวกระจายน้ำดับเพลิง 1 หัว</a:t>
            </a:r>
          </a:p>
          <a:p>
            <a:pPr marL="360363" indent="-360363" algn="thaiDist"/>
            <a:r>
              <a:rPr lang="th-TH" sz="2350" dirty="0" smtClean="0"/>
              <a:t>	(4) ระบบท่อต้องเป็นเหล็กหรือทองแดง และมีการจับยึดอย่างมั่นคงแข็งแรง</a:t>
            </a:r>
            <a:endParaRPr lang="th-TH" sz="23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/>
            <a:r>
              <a:rPr lang="th-TH" sz="2350" dirty="0" smtClean="0"/>
              <a:t>	(5) จำนวนหัวกระจายน้ำดับเพลิง เส้นผ่าศูนย์กลางของท่อ อัตราการไหลของเครื่องสูบน้ำดับเพลิง และปริมาณน้ำดับเพลิงที่พร้อมใช้งาน ให้เป็นไปตามที่กำหนดในตาราง ดังต่อไปนี้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10321" t="38197" r="28484" b="20094"/>
          <a:stretch>
            <a:fillRect/>
          </a:stretch>
        </p:blipFill>
        <p:spPr bwMode="auto">
          <a:xfrm>
            <a:off x="1324646" y="2782638"/>
            <a:ext cx="6507646" cy="232968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7" name="สี่เหลี่ยมผืนผ้า 6"/>
          <p:cNvSpPr/>
          <p:nvPr/>
        </p:nvSpPr>
        <p:spPr>
          <a:xfrm>
            <a:off x="845127" y="5211818"/>
            <a:ext cx="77169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ทั้งนี้ ลักษณะและการติดตั้งระบบป้องกันและระงับอัคคีภัยแบบหัวกระจายน้ำดับเพลิงในส่วนอื่นนอกจากที่กำหนดไว้ ให้เป็นไปตามมาตรฐานระบบป้องกันอัคคีภัยของสมาคมวิศวกรรมสถานแห่งประเทศไทยในพระบรมราชูปถัมภ์</a:t>
            </a:r>
            <a:endParaRPr lang="th-TH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350" dirty="0" smtClean="0"/>
              <a:t>ต้องทำการทดสอบและตรวจสอบระบบป้องกันและระงับอัคคีภัยแบบหัวกระจายน้ำดับเพลิงหลังจากมีการติดตั้งระบบแล้วเสร็จ โดยสามารถฉีดน้ำได้ครอบคลุมพื้นที่บริเวณที่ตั้งกลุ่มถังก๊าซปิโตรเลียมเหลวหุงต้ม และต้องจัดให้มีการทดสอบและตรวจสอบอย่างน้อยปีละ 1 ครั้ง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6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296</Words>
  <Application>Microsoft Office PowerPoint</Application>
  <PresentationFormat>นำเสนอทางหน้าจอ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8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99</cp:revision>
  <dcterms:created xsi:type="dcterms:W3CDTF">2020-07-02T04:19:53Z</dcterms:created>
  <dcterms:modified xsi:type="dcterms:W3CDTF">2020-10-21T07:45:35Z</dcterms:modified>
</cp:coreProperties>
</file>