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70" r:id="rId4"/>
    <p:sldId id="27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02/11/63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กฎกระทรวง กำหนดค่าธรรมเนียมการออกใบอนุญาต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หนังสือรับรองการแจ้งและการให้บริการในการจัดการสิ่งปฏิกูลหรือมูลฝอย พ.ศ. 2559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30</a:t>
            </a:r>
            <a:r>
              <a:rPr lang="th-TH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กันยายน </a:t>
            </a:r>
            <a:r>
              <a:rPr lang="en-US" altLang="en-US" sz="3400" smtClean="0">
                <a:solidFill>
                  <a:prstClr val="black"/>
                </a:solidFill>
              </a:rPr>
              <a:t>2559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algn="thaiDist">
              <a:buFont typeface="Wingdings" pitchFamily="2" charset="2"/>
              <a:buChar char="q"/>
            </a:pPr>
            <a:r>
              <a:rPr lang="th-TH" sz="2800" dirty="0" smtClean="0">
                <a:solidFill>
                  <a:srgbClr val="FF0000"/>
                </a:solidFill>
              </a:rPr>
              <a:t>ให้ยกเลิกกฎกระทรวงว่าด้วยอัตราค่าธรรมเนียมการให้บริการเก็บ ขน และกำจัดสิ่งปฏิกูลหรือมูลฝอย และอัตราค่าธรรมเนียมอื่น ๆ พ.ศ. 2545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algn="thaiDist">
              <a:buFont typeface="Wingdings" pitchFamily="2" charset="2"/>
              <a:buChar char="q"/>
            </a:pPr>
            <a:r>
              <a:rPr lang="th-TH" sz="2800" dirty="0" smtClean="0"/>
              <a:t>ค่าธรรมเนียมที่ราชการส่วนท้องถิ่นมีอำนาจออกข้อกำหนดของท้องถิ่นตามมาตรา 63 ในการกำหนดค่าธรรมเนียมการออกใบอนุญาตตามมาตรา 19 มาตรา 33 มาตรา 34 มาตรา 38 และมาตรา 41 วรรคสอง ต้องไม่เกินอัตราค่าธรรมเนียมที่กำหนดในกฎกระทรวงนี้</a:t>
            </a:r>
          </a:p>
          <a:p>
            <a:pPr marL="360363" indent="-360363" algn="thaiDist">
              <a:buFont typeface="Wingdings" pitchFamily="2" charset="2"/>
              <a:buChar char="q"/>
            </a:pPr>
            <a:r>
              <a:rPr lang="th-TH" sz="2800" dirty="0" smtClean="0"/>
              <a:t>ให้ข้อกำหนดของท้องถิ่นที่ราชการส่วนท้องถิ่นกำหนดอัตราค่าธรรมเนียมตามมาตรา 20 (4) หรือกำหนดค่าธรรมเนียมตามมาตรา 63 ที่ยังมีผลใช้บังคับอยู่ในวันก่อนวันที่กฎกระทรวงนี้ใช้บังคับ ให้ใช้บังคับได้ต่อไปเท่าที่ไม่ขัดหรือแย้งกับกฎกระทรวงนี้ จนกว่าจะมีข้อกำหนดของท้องถิ่นที่ราชการส่วนท้องถิ่นกำหนดอัตราค่าธรรมเนียมตามมาตรา 20 (4) หรือกำหนดค่าธรรมเนียมตามมาตรา 63 เพื่อดำเนินการให้เป็นไปตามกฎกระทรวงนี้ใช้บังคับ แล้วแต่กรณี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6/8 </a:t>
            </a:r>
            <a:r>
              <a:rPr lang="th-TH" altLang="en-US" sz="3400" dirty="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489-2500-1, </a:t>
            </a:r>
            <a:r>
              <a:rPr lang="en-US" altLang="en-US" sz="3400" dirty="0" smtClean="0">
                <a:solidFill>
                  <a:srgbClr val="00B050"/>
                </a:solidFill>
              </a:rPr>
              <a:t>086-3751811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 smtClean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 smtClean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245</Words>
  <Application>Microsoft Office PowerPoint</Application>
  <PresentationFormat>นำเสนอทางหน้าจอ (4:3)</PresentationFormat>
  <Paragraphs>32</Paragraphs>
  <Slides>4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6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117</cp:revision>
  <dcterms:created xsi:type="dcterms:W3CDTF">2020-07-02T04:19:53Z</dcterms:created>
  <dcterms:modified xsi:type="dcterms:W3CDTF">2020-11-02T09:33:34Z</dcterms:modified>
</cp:coreProperties>
</file>