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dirty="0">
                <a:solidFill>
                  <a:prstClr val="black"/>
                </a:solidFill>
              </a:rPr>
              <a:t>ประกาศสำนักงานประกันสังคม </a:t>
            </a: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dirty="0">
                <a:solidFill>
                  <a:prstClr val="black"/>
                </a:solidFill>
              </a:rPr>
              <a:t>เรื่อง กำหนดผลประโยชน์ตอบแทนเงินบำเหน็จชราภาพของผู้ประกันตนตามมาตรา 33 และมาตรา 39</a:t>
            </a: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dirty="0">
                <a:solidFill>
                  <a:prstClr val="black"/>
                </a:solidFill>
              </a:rPr>
              <a:t>ประกาศในราชกิจจานุเบกษา 17 กุมภาพันธ์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803564" y="1360162"/>
            <a:ext cx="7661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Wingdings" pitchFamily="2" charset="2"/>
              <a:buChar char="q"/>
            </a:pPr>
            <a:r>
              <a:rPr lang="th-TH" sz="2400" dirty="0"/>
              <a:t>อาศัยอำนาจตามความในข้อ 6 (2) ของกฎกระทรวงกำหนดหลักเกณฑ์ วิธีการ ระยะเวลาและอัตราการจ่ายประโยชน์ทดแทนในกรณีชราภาพ พ.ศ. 2550</a:t>
            </a:r>
            <a:endParaRPr lang="en-US" sz="2400" dirty="0"/>
          </a:p>
          <a:p>
            <a:pPr marL="357188" indent="-357188">
              <a:buFont typeface="Wingdings" pitchFamily="2" charset="2"/>
              <a:buChar char="q"/>
            </a:pPr>
            <a:r>
              <a:rPr lang="th-TH" sz="2400" dirty="0"/>
              <a:t>วิธีการคำนวณจ่ายผลประโยชน์ตอบแทนเงินบำเหน็จชราภาพให้แก่ผู้มีสิทธิให้คำนวณจ่ายถึงวันที่มีสิทธิ ตามหลักเกณฑ์ในข้อ 7 แห่งกฎกระทรวงกำหนด หลักเกณฑ์ วิธีการ ระยะเวลาและอัตราการจ่ายประโยชน์ทดแทนในกรณีชราภาพ พ.ศ. 2550</a:t>
            </a:r>
          </a:p>
          <a:p>
            <a:pPr marL="357188" indent="-357188">
              <a:buFont typeface="Wingdings" pitchFamily="2" charset="2"/>
              <a:buChar char="q"/>
            </a:pPr>
            <a:r>
              <a:rPr lang="th-TH" sz="2400" dirty="0"/>
              <a:t>ผลประโยชน์ตอบแทนเงินบำเหน็จชราภาพ ให้คำนวณจ่ายในอัตราร้อยละ 2.75 ต่อปี ของเงินสมทบสุทธิและผลประโยชน์ตอบแทนสะสมรวมกัน</a:t>
            </a:r>
          </a:p>
          <a:p>
            <a:pPr marL="357188" indent="-357188"/>
            <a:r>
              <a:rPr lang="th-TH" sz="2400"/>
              <a:t>		ทั้งนี้ </a:t>
            </a:r>
            <a:r>
              <a:rPr lang="th-TH" sz="2400" dirty="0"/>
              <a:t>อัตราผลประโยชน์ตอบแทน ให้ใช้ในการคำนวณจ่ายผลประโยชน์ตอบแทนเงินบำเหน็จชราภาพ จนกว่าสำนักงานประกันสังคมจะออกประกาศเปลี่ยนแปลง</a:t>
            </a:r>
            <a:endParaRPr lang="en-US" sz="2400" dirty="0"/>
          </a:p>
          <a:p>
            <a:pPr marL="268288" indent="-268288">
              <a:buFont typeface="Wingdings" pitchFamily="2" charset="2"/>
              <a:buChar char="q"/>
            </a:pPr>
            <a:endParaRPr lang="th-TH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225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164</cp:revision>
  <dcterms:created xsi:type="dcterms:W3CDTF">2020-07-02T04:19:53Z</dcterms:created>
  <dcterms:modified xsi:type="dcterms:W3CDTF">2021-02-18T02:15:08Z</dcterms:modified>
</cp:coreProperties>
</file>