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57" r:id="rId3"/>
    <p:sldId id="271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434" autoAdjust="0"/>
  </p:normalViewPr>
  <p:slideViewPr>
    <p:cSldViewPr snapToGrid="0">
      <p:cViewPr varScale="1">
        <p:scale>
          <a:sx n="64" d="100"/>
          <a:sy n="64" d="100"/>
        </p:scale>
        <p:origin x="121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A6FA-19E5-4530-8E92-E7C545222338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1FA7-53BB-431B-BD21-66F8481CD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4C491BD-6194-4E51-ABE5-08A78BA5D132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077828-BA68-4FDB-B286-F99BFA8E39AE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กฎหมายสิ่งแวดล้อม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สงวนลิขสิทธิ์ โดย บริษัท เอไอเอ็ม คอนซัลแตนท์ จำกัด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DB0AFA1-087E-401B-9EE8-E2A9F81D2861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18/02/64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81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18/02/64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7580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18/02/64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6423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7F3-18E9-4CDF-ABE2-7D0CDBA9D667}" type="datetime1">
              <a:rPr lang="th-TH"/>
              <a:pPr>
                <a:defRPr/>
              </a:pPr>
              <a:t>18/02/64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7BCC-A2AE-4FEA-AEE1-FBD87B7DDA9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6399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F807-0E03-41E3-B6F0-4666956555B5}" type="datetime1">
              <a:rPr lang="th-TH"/>
              <a:pPr>
                <a:defRPr/>
              </a:pPr>
              <a:t>18/02/64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4DA2C-68FD-4707-9CCC-DB4A3143A74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06641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D24D-470D-4AC6-9E50-D4D049866E1C}" type="datetime1">
              <a:rPr lang="th-TH"/>
              <a:pPr>
                <a:defRPr/>
              </a:pPr>
              <a:t>18/02/64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6B2F-32E5-4534-994B-F5E5F619EDC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4628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70B3-E003-4781-A0B1-E84946261D26}" type="datetime1">
              <a:rPr lang="th-TH"/>
              <a:pPr>
                <a:defRPr/>
              </a:pPr>
              <a:t>18/02/64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472D-BD1F-466C-B8D3-D9BB1DE0A6B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5779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7266-AF0E-4FC1-B5DA-C537BF239B9C}" type="datetime1">
              <a:rPr lang="th-TH"/>
              <a:pPr>
                <a:defRPr/>
              </a:pPr>
              <a:t>18/02/64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5446-72A4-4255-8766-38084A1DE86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3760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7E60-2EB8-44E0-8E02-6E01ADF756FB}" type="datetime1">
              <a:rPr lang="th-TH"/>
              <a:pPr>
                <a:defRPr/>
              </a:pPr>
              <a:t>18/02/64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52AC-6E4F-48C5-9033-2B868489333B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469744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7A27-D455-4386-92E3-4E96BEE8A254}" type="datetime1">
              <a:rPr lang="th-TH"/>
              <a:pPr>
                <a:defRPr/>
              </a:pPr>
              <a:t>18/02/64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19D-8443-4FCB-A002-67309705E3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81258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5378-16E6-48F2-BE0E-249C3179A3A0}" type="datetime1">
              <a:rPr lang="th-TH"/>
              <a:pPr>
                <a:defRPr/>
              </a:pPr>
              <a:t>18/02/64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712D-27E4-43A9-A709-727A1FC3C43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105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18/02/64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536103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80EFC-EA06-4E7A-BD84-EE01BCD8EB45}" type="datetime1">
              <a:rPr lang="th-TH"/>
              <a:pPr>
                <a:defRPr/>
              </a:pPr>
              <a:t>18/02/64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77F9-2706-4212-8559-E4D02A59B49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186411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B455-CAB6-409A-9A22-39494B2C07E6}" type="datetime1">
              <a:rPr lang="th-TH"/>
              <a:pPr>
                <a:defRPr/>
              </a:pPr>
              <a:t>18/02/64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35E6-8DFE-423E-9F59-02531F06A4D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835274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2798-1B63-4C0A-980A-3DF738A268E9}" type="datetime1">
              <a:rPr lang="th-TH"/>
              <a:pPr>
                <a:defRPr/>
              </a:pPr>
              <a:t>18/02/64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75EE-C67A-4F50-AC19-7653DBFF7F4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50195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18/02/64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5930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18/02/64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65447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18/02/64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6472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18/02/64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83493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18/02/64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2450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18/02/64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7868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18/02/64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4988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0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5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75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0B7BF-AB41-457D-BC2B-BF77F6CA611D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AAF993-73DF-4218-A45D-BAA079F544DF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6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2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dirty="0">
                <a:solidFill>
                  <a:prstClr val="black"/>
                </a:solidFill>
              </a:rPr>
              <a:t>ประกาศสำนักงานประกันสังคม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dirty="0">
                <a:solidFill>
                  <a:prstClr val="black"/>
                </a:solidFill>
              </a:rPr>
              <a:t>เรื่อง กำหนดอัตราผลประโยชน์ตอบแทนเงินบำเหน็จชราภาพของผู้ประกันตนตามมาตรา 40 ประจำปี พ.ศ. 2563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dirty="0">
                <a:solidFill>
                  <a:prstClr val="black"/>
                </a:solidFill>
              </a:rPr>
              <a:t>ประกาศในราชกิจจานุเบกษา 17 กุมภาพันธ์ 2564</a:t>
            </a:r>
            <a:endParaRPr lang="th-TH" altLang="en-US" sz="3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2</a:t>
            </a:fld>
            <a:endParaRPr lang="th-TH" alt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803564" y="1360162"/>
            <a:ext cx="76615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indent="-357188">
              <a:buFont typeface="Wingdings" pitchFamily="2" charset="2"/>
              <a:buChar char="q"/>
            </a:pPr>
            <a:r>
              <a:rPr lang="th-TH" sz="2400" dirty="0"/>
              <a:t>กำหนดอัตราผลประโยชน์ตอบแทนเงินบำเหน็จชราภาพ ประจำปี พ.ศ. 2563 ในการจ่ายประโยชน์ทดแทนให้แก่ผู้ประกันตนที่มีสิทธิได้รับเงินบำเหน็จชราภาพ</a:t>
            </a:r>
          </a:p>
          <a:p>
            <a:pPr marL="357188" indent="-357188">
              <a:buFont typeface="Wingdings" pitchFamily="2" charset="2"/>
              <a:buChar char="q"/>
            </a:pPr>
            <a:r>
              <a:rPr lang="th-TH" sz="2400" dirty="0"/>
              <a:t>ผลประโยชน์ตอบแทนเงินบำเหน็จชราภาพ ประจำปี พ.ศ. 2563 ให้คำนวณจ่ายในอัตราร้อยละ 3.11 ต่อปี ของเงินสมทบและผลประโยชน์ตอบแทนสะสมรวมกัน</a:t>
            </a:r>
          </a:p>
          <a:p>
            <a:pPr marL="357188" indent="-357188"/>
            <a:r>
              <a:rPr lang="th-TH" sz="2400"/>
              <a:t>		ทั้งนี้ อัตราผลประโยชน์ตอบแทนให้ใช้บังคับสำหรับการคำนวณจ่ายผลประโยชน์ตอบแทนเงินบำเหน็จชราภาพในปีต่อไปด้วย จนกว่าสำนักงานประกันสังคมจะออกประกาศเปลี่ยนแปลง</a:t>
            </a:r>
            <a:endParaRPr lang="th-TH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3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1700213"/>
            <a:ext cx="7561263" cy="391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>
                <a:solidFill>
                  <a:srgbClr val="00B050"/>
                </a:solidFill>
              </a:rPr>
              <a:t>บริษัท เอไอเอ็ม คอนซัลแตนท์ จำกัด</a:t>
            </a:r>
            <a:endParaRPr lang="en-US" altLang="en-US" sz="340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>
                <a:solidFill>
                  <a:srgbClr val="00B050"/>
                </a:solidFill>
              </a:rPr>
              <a:t>6/8 </a:t>
            </a:r>
            <a:r>
              <a:rPr lang="th-TH" altLang="en-US" sz="3400">
                <a:solidFill>
                  <a:srgbClr val="00B050"/>
                </a:solidFill>
              </a:rPr>
              <a:t>ถ.มาเจริญ แขวงหนองแขม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>
                <a:solidFill>
                  <a:srgbClr val="00B050"/>
                </a:solidFill>
              </a:rPr>
              <a:t>Tel</a:t>
            </a:r>
            <a:r>
              <a:rPr lang="th-TH" altLang="en-US" sz="3400">
                <a:solidFill>
                  <a:srgbClr val="00B050"/>
                </a:solidFill>
              </a:rPr>
              <a:t>. 02-</a:t>
            </a:r>
            <a:r>
              <a:rPr lang="en-US" altLang="en-US" sz="3400">
                <a:solidFill>
                  <a:srgbClr val="00B050"/>
                </a:solidFill>
              </a:rPr>
              <a:t>489-2500-1, Fax : 02-489-2502</a:t>
            </a:r>
            <a:r>
              <a:rPr lang="en-US" altLang="en-US" sz="3400">
                <a:solidFill>
                  <a:srgbClr val="9900CC"/>
                </a:solidFill>
              </a:rPr>
              <a:t> </a:t>
            </a:r>
            <a:r>
              <a:rPr lang="en-US" altLang="en-US" sz="340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>
                <a:solidFill>
                  <a:srgbClr val="00B050"/>
                </a:solidFill>
              </a:rPr>
              <a:t>  </a:t>
            </a:r>
            <a:endParaRPr lang="en-US" altLang="en-US" sz="340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>
                <a:solidFill>
                  <a:srgbClr val="FF0000"/>
                </a:solidFill>
              </a:rPr>
              <a:t>Email: </a:t>
            </a:r>
            <a:r>
              <a:rPr lang="en-US" altLang="en-US" sz="3400" u="sng">
                <a:solidFill>
                  <a:srgbClr val="FF0000"/>
                </a:solidFill>
              </a:rPr>
              <a:t>marketing@aimconsultant.com</a:t>
            </a:r>
            <a:endParaRPr lang="th-TH" altLang="en-US" sz="3400" u="sng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2425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188</Words>
  <Application>Microsoft Office PowerPoint</Application>
  <PresentationFormat>On-screen Show (4:3)</PresentationFormat>
  <Paragraphs>29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Cordia New</vt:lpstr>
      <vt:lpstr>Wingdings</vt:lpstr>
      <vt:lpstr>1_Office Theme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user</cp:lastModifiedBy>
  <cp:revision>165</cp:revision>
  <dcterms:created xsi:type="dcterms:W3CDTF">2020-07-02T04:19:53Z</dcterms:created>
  <dcterms:modified xsi:type="dcterms:W3CDTF">2021-02-18T02:20:10Z</dcterms:modified>
</cp:coreProperties>
</file>