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57" r:id="rId3"/>
    <p:sldId id="271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4" d="100"/>
          <a:sy n="64" d="100"/>
        </p:scale>
        <p:origin x="1216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dirty="0">
                <a:solidFill>
                  <a:prstClr val="black"/>
                </a:solidFill>
              </a:rPr>
              <a:t>ประกาศสำนักงานประกันสังคม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dirty="0">
                <a:solidFill>
                  <a:prstClr val="black"/>
                </a:solidFill>
              </a:rPr>
              <a:t>เรื่อง กำหนดอัตราผลประโยชน์ตอบแทนเงินบำเหน็จชราภาพของผู้ประกันตนตามมาตรา 40 ประจำปี พ.ศ. 2563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dirty="0">
                <a:solidFill>
                  <a:prstClr val="black"/>
                </a:solidFill>
              </a:rPr>
              <a:t>ประกาศในราชกิจจานุเบกษา 17 กุมภาพันธ์ 2564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803564" y="1360162"/>
            <a:ext cx="76615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indent="-357188">
              <a:buFont typeface="Wingdings" pitchFamily="2" charset="2"/>
              <a:buChar char="q"/>
            </a:pPr>
            <a:r>
              <a:rPr lang="th-TH" sz="2400" dirty="0"/>
              <a:t>กำหนดอัตราผลประโยชน์ตอบแทนเงินบำเหน็จชราภาพ ประจำปี พ.ศ. 2563 ในการจ่ายประโยชน์ทดแทนให้แก่ผู้ประกันตนที่มีสิทธิได้รับเงินบำเหน็จชราภาพ</a:t>
            </a:r>
          </a:p>
          <a:p>
            <a:pPr marL="357188" indent="-357188">
              <a:buFont typeface="Wingdings" pitchFamily="2" charset="2"/>
              <a:buChar char="q"/>
            </a:pPr>
            <a:r>
              <a:rPr lang="th-TH" sz="2400" dirty="0"/>
              <a:t>ผลประโยชน์ตอบแทนเงินบำเหน็จชราภาพ ประจำปี พ.ศ. 2563 ให้คำนวณจ่ายในอัตราร้อยละ 3.11 ต่อปี ของเงินสมทบและผลประโยชน์ตอบแทนสะสมรวมกัน</a:t>
            </a:r>
          </a:p>
          <a:p>
            <a:pPr marL="357188" indent="-357188"/>
            <a:r>
              <a:rPr lang="th-TH" sz="2400"/>
              <a:t>		ทั้งนี้ อัตราผลประโยชน์ตอบแทนให้ใช้บังคับสำหรับการคำนวณจ่ายผลประโยชน์ตอบแทนเงินบำเหน็จชราภาพในปีต่อไปด้วย จนกว่าสำนักงานประกันสังคมจะออกประกาศเปลี่ยนแปลง</a:t>
            </a:r>
            <a:endParaRPr lang="th-TH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3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391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00B050"/>
                </a:solidFill>
              </a:rPr>
              <a:t>บริษัท เอไอเอ็ม คอนซัลแตนท์ จำกัด</a:t>
            </a:r>
            <a:endParaRPr lang="en-US" altLang="en-US" sz="340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00B050"/>
                </a:solidFill>
              </a:rPr>
              <a:t>6/8 </a:t>
            </a:r>
            <a:r>
              <a:rPr lang="th-TH" altLang="en-US" sz="3400">
                <a:solidFill>
                  <a:srgbClr val="00B050"/>
                </a:solidFill>
              </a:rPr>
              <a:t>ถ.มาเจริญ แขวงหนองแขม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00B050"/>
                </a:solidFill>
              </a:rPr>
              <a:t>Tel</a:t>
            </a:r>
            <a:r>
              <a:rPr lang="th-TH" altLang="en-US" sz="3400">
                <a:solidFill>
                  <a:srgbClr val="00B050"/>
                </a:solidFill>
              </a:rPr>
              <a:t>. 02-</a:t>
            </a:r>
            <a:r>
              <a:rPr lang="en-US" altLang="en-US" sz="3400">
                <a:solidFill>
                  <a:srgbClr val="00B050"/>
                </a:solidFill>
              </a:rPr>
              <a:t>489-2500-1, Fax : 02-489-2502</a:t>
            </a:r>
            <a:r>
              <a:rPr lang="en-US" altLang="en-US" sz="3400">
                <a:solidFill>
                  <a:srgbClr val="9900CC"/>
                </a:solidFill>
              </a:rPr>
              <a:t> </a:t>
            </a:r>
            <a:r>
              <a:rPr lang="en-US" altLang="en-US" sz="340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>
                <a:solidFill>
                  <a:srgbClr val="00B050"/>
                </a:solidFill>
              </a:rPr>
              <a:t>  </a:t>
            </a:r>
            <a:endParaRPr lang="en-US" altLang="en-US" sz="340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FF0000"/>
                </a:solidFill>
              </a:rPr>
              <a:t>Email: </a:t>
            </a:r>
            <a:r>
              <a:rPr lang="en-US" altLang="en-US" sz="3400" u="sng">
                <a:solidFill>
                  <a:srgbClr val="FF0000"/>
                </a:solidFill>
              </a:rPr>
              <a:t>marketing@aimconsultant.com</a:t>
            </a:r>
            <a:endParaRPr lang="th-TH" altLang="en-US" sz="3400" u="sng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188</Words>
  <Application>Microsoft Office PowerPoint</Application>
  <PresentationFormat>On-screen Show (4:3)</PresentationFormat>
  <Paragraphs>29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Cordia New</vt:lpstr>
      <vt:lpstr>Wingdings</vt:lpstr>
      <vt:lpstr>1_Office Theme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user</cp:lastModifiedBy>
  <cp:revision>165</cp:revision>
  <dcterms:created xsi:type="dcterms:W3CDTF">2020-07-02T04:19:53Z</dcterms:created>
  <dcterms:modified xsi:type="dcterms:W3CDTF">2021-02-18T02:20:10Z</dcterms:modified>
</cp:coreProperties>
</file>