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27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20/02/64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th-TH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th-TH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th-TH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th-TH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20/02/64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ประกาศคณะกรรมการการนิคมอุตสาหกรรมแห่งประเทศไทย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การจัดตั้งนิคมอุตสาหกรรมโรจนะชลบุรี 2 (เขาคันทรง)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 smtClean="0">
                <a:solidFill>
                  <a:prstClr val="black"/>
                </a:solidFill>
              </a:rPr>
              <a:t> 19 กุมภาพันธ์ 2564</a:t>
            </a: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www.aimconsultant.com</a:t>
            </a:r>
            <a:endParaRPr lang="en-US" dirty="0"/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526473" y="1124636"/>
            <a:ext cx="83542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>
              <a:buFont typeface="Wingdings" pitchFamily="2" charset="2"/>
              <a:buChar char="q"/>
            </a:pPr>
            <a:r>
              <a:rPr lang="th-TH" sz="2400" dirty="0" smtClean="0"/>
              <a:t>บังคับใช้ตั้งแต่วันถัดจากวันประกาศในราชกิจจา</a:t>
            </a:r>
            <a:r>
              <a:rPr lang="th-TH" sz="2400" dirty="0" err="1" smtClean="0"/>
              <a:t>นุเบกษา</a:t>
            </a:r>
            <a:r>
              <a:rPr lang="th-TH" sz="2400" dirty="0" smtClean="0"/>
              <a:t>เป็นต้น</a:t>
            </a:r>
            <a:r>
              <a:rPr lang="th-TH" sz="2400" dirty="0" smtClean="0"/>
              <a:t>ไป</a:t>
            </a:r>
          </a:p>
          <a:p>
            <a:pPr marL="360363" indent="-360363">
              <a:buFont typeface="Wingdings" pitchFamily="2" charset="2"/>
              <a:buChar char="q"/>
            </a:pPr>
            <a:r>
              <a:rPr lang="th-TH" sz="2400" dirty="0" smtClean="0"/>
              <a:t>ประกาศจัดตั้งนิคมอุตสาหกรรมโรจนะชลบุรี 2 (เขาคันทรง) โดยกา</a:t>
            </a:r>
            <a:r>
              <a:rPr lang="th-TH" sz="2400" dirty="0" err="1" smtClean="0"/>
              <a:t>หนด</a:t>
            </a:r>
            <a:r>
              <a:rPr lang="th-TH" sz="2400" dirty="0" smtClean="0"/>
              <a:t>เป็นเขตอุตสาหกรรมทั่วไป เนื้อที่ประมาณ 902 ไร่ 2 งาน 37 ตารางวา ในท้องที่</a:t>
            </a:r>
            <a:r>
              <a:rPr lang="th-TH" sz="2400" dirty="0" err="1" smtClean="0"/>
              <a:t>ตาบล</a:t>
            </a:r>
            <a:r>
              <a:rPr lang="th-TH" sz="2400" dirty="0" smtClean="0"/>
              <a:t>เขาคันทรง </a:t>
            </a:r>
            <a:r>
              <a:rPr lang="th-TH" sz="2400" dirty="0" err="1" smtClean="0"/>
              <a:t>อาเภอ</a:t>
            </a:r>
            <a:r>
              <a:rPr lang="th-TH" sz="2400" smtClean="0"/>
              <a:t>ศรีราชา จังหวัดชลบุรี ภายในแนวเขต ตามแผนที่ท้ายประกาศนี้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บริษัท เอไอเอ็ม คอนซัลแตนท์ จำกัด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6/8 </a:t>
            </a:r>
            <a:r>
              <a:rPr lang="th-TH" altLang="en-US" sz="3400">
                <a:solidFill>
                  <a:srgbClr val="00B050"/>
                </a:solidFill>
              </a:rPr>
              <a:t>ถ.มาเจริญ แขวงหนองแขม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00B050"/>
                </a:solidFill>
              </a:rPr>
              <a:t>Tel</a:t>
            </a:r>
            <a:r>
              <a:rPr lang="th-TH" altLang="en-US" sz="3400">
                <a:solidFill>
                  <a:srgbClr val="00B050"/>
                </a:solidFill>
              </a:rPr>
              <a:t>. 02-</a:t>
            </a:r>
            <a:r>
              <a:rPr lang="en-US" altLang="en-US" sz="3400">
                <a:solidFill>
                  <a:srgbClr val="00B050"/>
                </a:solidFill>
              </a:rPr>
              <a:t>489-2500-1, Fax : 02-489-2502</a:t>
            </a:r>
            <a:r>
              <a:rPr lang="en-US" altLang="en-US" sz="3400">
                <a:solidFill>
                  <a:srgbClr val="9900CC"/>
                </a:solidFill>
              </a:rPr>
              <a:t> </a:t>
            </a:r>
            <a:r>
              <a:rPr lang="en-US" altLang="en-US" sz="340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>
                <a:solidFill>
                  <a:srgbClr val="00B050"/>
                </a:solidFill>
              </a:rPr>
              <a:t>  </a:t>
            </a:r>
            <a:endParaRPr lang="en-US" altLang="en-US" sz="340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>
                <a:solidFill>
                  <a:srgbClr val="FF0000"/>
                </a:solidFill>
              </a:rPr>
              <a:t>Email: </a:t>
            </a:r>
            <a:r>
              <a:rPr lang="en-US" altLang="en-US" sz="3400" u="sng">
                <a:solidFill>
                  <a:srgbClr val="FF0000"/>
                </a:solidFill>
              </a:rPr>
              <a:t>marketing@aimconsultant.com</a:t>
            </a:r>
            <a:endParaRPr lang="th-TH" altLang="en-US" sz="3400" u="sn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147</Words>
  <Application>Microsoft Office PowerPoint</Application>
  <PresentationFormat>นำเสนอทางหน้าจอ (4:3)</PresentationFormat>
  <Paragraphs>27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5" baseType="lpstr">
      <vt:lpstr>1_Office Theme</vt:lpstr>
      <vt:lpstr>Office Theme</vt:lpstr>
      <vt:lpstr>ภาพนิ่ง 1</vt:lpstr>
      <vt:lpstr>ภาพนิ่ง 2</vt:lpstr>
      <vt:lpstr>ภาพนิ่ง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Technical2</cp:lastModifiedBy>
  <cp:revision>190</cp:revision>
  <dcterms:created xsi:type="dcterms:W3CDTF">2020-07-02T04:19:53Z</dcterms:created>
  <dcterms:modified xsi:type="dcterms:W3CDTF">2021-02-20T02:27:09Z</dcterms:modified>
</cp:coreProperties>
</file>