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20/02/64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ประกาศคณะกรรมการการนิคมอุตสาหกรรมแห่งประเทศไทย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การจัดตั้งนิคมอุตสาหกรรมโรจนะชลบุรี 2 (เขาคันทรง)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19 กุมภาพันธ์ 2564</a:t>
            </a: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26473" y="1124636"/>
            <a:ext cx="8354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th-TH" sz="2400" dirty="0" smtClean="0"/>
              <a:t>บังคับใช้ตั้งแต่วันถัดจากวันประกาศในราชกิจจา</a:t>
            </a:r>
            <a:r>
              <a:rPr lang="th-TH" sz="2400" dirty="0" err="1" smtClean="0"/>
              <a:t>นุเบกษา</a:t>
            </a:r>
            <a:r>
              <a:rPr lang="th-TH" sz="2400" dirty="0" smtClean="0"/>
              <a:t>เป็นต้น</a:t>
            </a:r>
            <a:r>
              <a:rPr lang="th-TH" sz="2400" dirty="0" smtClean="0"/>
              <a:t>ไป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th-TH" sz="2400" dirty="0" smtClean="0"/>
              <a:t>ประกาศจัดตั้งนิคมอุตสาหกรรมโรจนะชลบุรี 2 (เขาคันทรง) โดยกา</a:t>
            </a:r>
            <a:r>
              <a:rPr lang="th-TH" sz="2400" dirty="0" err="1" smtClean="0"/>
              <a:t>หนด</a:t>
            </a:r>
            <a:r>
              <a:rPr lang="th-TH" sz="2400" dirty="0" smtClean="0"/>
              <a:t>เป็นเขตอุตสาหกรรมทั่วไป เนื้อที่ประมาณ 902 ไร่ 2 งาน 37 ตารางวา ในท้องที่</a:t>
            </a:r>
            <a:r>
              <a:rPr lang="th-TH" sz="2400" dirty="0" err="1" smtClean="0"/>
              <a:t>ตาบล</a:t>
            </a:r>
            <a:r>
              <a:rPr lang="th-TH" sz="2400" dirty="0" smtClean="0"/>
              <a:t>เขาคันทรง </a:t>
            </a:r>
            <a:r>
              <a:rPr lang="th-TH" sz="2400" dirty="0" err="1" smtClean="0"/>
              <a:t>อาเภอ</a:t>
            </a:r>
            <a:r>
              <a:rPr lang="th-TH" sz="2400" smtClean="0"/>
              <a:t>ศรีราชา จังหวัดชลบุรี ภายในแนวเขต ตามแผนที่ท้ายประกาศนี้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147</Words>
  <Application>Microsoft Office PowerPoint</Application>
  <PresentationFormat>นำเสนอทางหน้าจอ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190</cp:revision>
  <dcterms:created xsi:type="dcterms:W3CDTF">2020-07-02T04:19:53Z</dcterms:created>
  <dcterms:modified xsi:type="dcterms:W3CDTF">2021-02-20T02:27:09Z</dcterms:modified>
</cp:coreProperties>
</file>