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04/03/64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ประกาศกรมพัฒนาพลังงานทดแทนและอนุรักษ์พลังงาน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ขยายกำหนดเวลาการส่งรายงานผลการตรวจสอบและรับรองการจัดการพลังงาน และการยื่นคำขอผ่อนผัน</a:t>
            </a:r>
            <a:r>
              <a:rPr lang="th-TH" altLang="en-US" sz="3400" dirty="0" smtClean="0">
                <a:solidFill>
                  <a:prstClr val="black"/>
                </a:solidFill>
              </a:rPr>
              <a:t>การปฏิบัติตาม</a:t>
            </a:r>
            <a:r>
              <a:rPr lang="th-TH" altLang="en-US" sz="3400" dirty="0" smtClean="0">
                <a:solidFill>
                  <a:prstClr val="black"/>
                </a:solidFill>
              </a:rPr>
              <a:t>พระราชบัญญัติการส่งเสริมการอนุรักษ์พลังงาน พ.ศ. 2535 (แก้ไขเพิ่มเติม) พ.ศ.2564</a:t>
            </a: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 ณ วันที่ 18 มกรคม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เนื่องจากสถานการณ์ฉุกเฉินในทุกเขตท้องที่ทั่วราชอาณาจักร เกี่ยวกับการระบาดของโรคติดเชื้อ</a:t>
            </a:r>
            <a:r>
              <a:rPr lang="th-TH" sz="2400" dirty="0" err="1" smtClean="0">
                <a:latin typeface="Cordia New" pitchFamily="34" charset="-34"/>
                <a:cs typeface="Cordia New" pitchFamily="34" charset="-34"/>
              </a:rPr>
              <a:t>ไวรัส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โคโรนา 2019 (โควิด-19) อาศัยความในข้อ 7(2) แห่งข้อกำหนดออกตามความในมาตรา 9 แห่งพระราชกำหนดการบริหารราชการในสถานการณ์ฉุกเฉิน พ.ศ. 2548 (ฉบับที่ 1) ลงวันที่ 25 มีนาคม 2563 </a:t>
            </a:r>
          </a:p>
          <a:p>
            <a:pPr marL="285750" indent="-285750"/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   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อธิบดีกรมพัฒนาพลังงานทดแทนและอนุรักษ์พลังงาน จึงขยายกำหนดเวลาการส่งรายงานผลการตรวจสอบและรับรองการจัดการพลังงานและการยื่นคำขอผ่อนผันการปฏิบัติตามพระราชบัญญัติการส่งเสริมการอนุรักษ์พลังงาน พ.ศ. 2535 แก้ไขเพิ่มเติม ดังต่อไปนี้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95745" y="3701626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ü"/>
            </a:pPr>
            <a:r>
              <a:rPr lang="th-TH" sz="2400" dirty="0" smtClean="0"/>
              <a:t>การ</a:t>
            </a:r>
            <a:r>
              <a:rPr lang="th-TH" sz="2400" dirty="0" smtClean="0"/>
              <a:t>ส่งรายงานผลการตรวจสอบและรับรองการจัดการพลังงาน รอบปีการจัดการพลังงาน พ.ศ.2563 จากเดิมภายในเดือนมีนาคม 2564 </a:t>
            </a:r>
            <a:r>
              <a:rPr lang="th-TH" sz="2400" b="1" dirty="0" smtClean="0"/>
              <a:t>เป็นภายในวันที่ 31 พฤษภาคม </a:t>
            </a:r>
            <a:r>
              <a:rPr lang="th-TH" sz="2400" b="1" dirty="0" smtClean="0"/>
              <a:t>2564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th-TH" sz="2400" dirty="0" smtClean="0"/>
              <a:t>การยื่นคำขอผ่อนผันการปฏิบัติตามพระราชบัญญัติการส่งเสริมการอนุรักษ์พลังงาน พ.ศ. 2535 แก้ไขเพิ่มเติม จากเดิมระหว่างวันที่ 1 มกราคม 2564 ถึงวันที่ 31 มีนาคม 2564 </a:t>
            </a:r>
            <a:r>
              <a:rPr lang="th-TH" sz="2400" b="1" dirty="0" smtClean="0"/>
              <a:t>เป็นวันที่ 31 พฤษภาคม 2564</a:t>
            </a:r>
            <a:endParaRPr lang="th-TH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234</Words>
  <Application>Microsoft Office PowerPoint</Application>
  <PresentationFormat>นำเสนอทางหน้าจอ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155</cp:revision>
  <dcterms:created xsi:type="dcterms:W3CDTF">2020-07-02T04:19:53Z</dcterms:created>
  <dcterms:modified xsi:type="dcterms:W3CDTF">2021-03-04T02:22:34Z</dcterms:modified>
</cp:coreProperties>
</file>