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 กำหนดการดำเนินกิจการทางนิวเคลียร์ที่ต้องแจ้งต่อเลขาธิการสำนักงานปรมาณูเพื่อสันติ พ.ศ. 2564</a:t>
            </a: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3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กฎกระทรวงนี้ให้ใช้บังคับเมื่อพ้นกำหนด 60 วันนับแต่วันประกาศในราชกิจจานุเบกษาเป็นต้นไป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ผู้ดำเนินกิจการทางนิวเคลียร์ดังรายละเอียดตามข้อ 2 แห่งกฎกระทรวง กำหนดการดำเนินกิจการทางนิวเคลียร์ที่ต้องแจ้งต่อเลขาธิการสำนักงานปรมาณูเพื่อสันติ พ.ศ. 2564 ต้องแจ้งต่อเลขาธิการ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146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170</cp:revision>
  <dcterms:created xsi:type="dcterms:W3CDTF">2020-07-02T04:19:53Z</dcterms:created>
  <dcterms:modified xsi:type="dcterms:W3CDTF">2021-05-06T08:36:16Z</dcterms:modified>
</cp:coreProperties>
</file>