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 การแจ้งการครอบครองหรือใช้เครื่องกำเนิดรังสีที่ไม่ต้องขอรับใบอนุญาตตามมาตรา 26/2 พ.ศ. 2564</a:t>
            </a: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10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ในกฎกระทรวงนี้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“เครื่องกำเนิดรังสี”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เครื่องกำเนิดรังสีตามที่กำหนดในกฎกระทรวงที่ออกตามมาตรา 26/2 วรรคหนึ่ง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“ผู้แจ้ง”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ผู้มีไว้ในครอบครองหรือใช้เครื่องกำเนิดรังสีที่ได้รับใบรับแจ้งตามกฎกระทรวงนี้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“ใบรับแจ้ง”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ใบรับแจ้งการครอบครองหรือใช้เครื่องกำเนิดรังสี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ผู้ใดมีไว้ในครอบครองหรือใช้เครื่องกำเนิดรังสี ต้องยื่นคำขอแจ้งการครอบครองหรือใช้ต่อเลขาธิการ พร้อมด้วยเอกสารหรือหลักฐานตามที่ระบุไว้ในแบบคำขอแจ้งการครอบครองหรือใช้เครื่องกำเนิดรังสีภายใน 30 วันนับแต่วันที่มีไว้ในครอบครองเครื่องกำเนิดรังสีนั้น</a:t>
            </a: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เมื่อได้รับคำขอแจ้งการครอบครองหรือใช้เครื่องกำเนิดรังสี ให้เลขาธิการตรวจสอบคำขอและเอกสารหรือหลักฐานที่ยื่นพร้อมคำขอให้ถูกต้องครบถ้วน หากเห็นว่าคำขอ เอกสาร หรือหลักฐานไม่ถูกต้องหรือไม่ครบถ้วน ให้แจ้งให้ผู้ยื่นคำขอทราบทันที ถ้าเป็นกรณีที่สามารถแก้ไขหรือเพิ่มเติมได้ในขณะนั้น ให้แจ้งให้ผู้ยื่นคำขอดำเนินการแก้ไขหรือยื่นเอกสารหรือหลักฐานเพิ่มเติมให้ครบถ้วน ถ้าเป็นกรณีที่ไม่อาจดำเนินการได้ในขณะนั้น ให้บันทึกความบกพร่องและรายการเอกสาร หรือหลักฐานที่จะต้องยื่นเพิ่มเติม พร้อมทั้งกำหนดระยะเวลาที่ผู้ยื่นคำขอจะต้องดำเนินการไว้และแจ้งผู้ยื่นคำขอทราบ ในกรณีการยื่นคำขอมิได้กระทำโดยวิธีการทางอิเล็กทรอนิกส์ ให้เลขาธิการและผู้ยื่นคำขอลงนามไว้ในบันทึกนั้น และมอบสำเนาให้ผู้ยื่นคำขอไว้เป็นหลักฐาน</a:t>
            </a:r>
          </a:p>
        </p:txBody>
      </p:sp>
    </p:spTree>
    <p:extLst>
      <p:ext uri="{BB962C8B-B14F-4D97-AF65-F5344CB8AC3E}">
        <p14:creationId xmlns:p14="http://schemas.microsoft.com/office/powerpoint/2010/main" val="6568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ในกรณีที่ผู้ยื่นคำขอไม่แก้ไขเพิ่มเติมหรือจัดส่งคำขอ เอกสาร หรือหลักฐานให้ถูกต้องและครบถ้วนภายในกำหนดระยะเวลาตามวรรคหนึ่ง ให้ถือว่าผู้ยื่นคำขอไม่ประสงค์จะให้ดำเนินการต่อไป และให้เลขาธิการจำหน่ายเรื่องออกจากสารบบและมีหนังสือแจ้งให้ผู้ยื่นคำขอทราบ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ในกรณีที่เห็นว่าคำขอ เอกสาร และหลักฐานถูกต้องและครบถ้วนแล้ว ให้เลขาธิการออกใบรับแจ้งให้แก่ผู้ยื่นคำขอภายใน 7 วันนับแต่วันที่ได้รับคำขอ เอกสาร และหลักฐานที่ถูกต้องและครบถ้วนดังกล่าว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เพื่ออำนวยความสะดวกแก่ผู้ยื่นคำขอ เลขาธิการจะแจ้งให้ผู้ยื่นคำขอทราบโดยวิธีการทางอิเล็กทรอนิกส์ไปพร้อมกับหนังสือตามวรรคสองหรือวรรคสาม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394168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ในกรณีมีการใช้เครื่องกำเนิดรังสี ก่อนการใช้งานครั้งแรก ผู้แจ้งต้องยื่นสำเนาเอกสารแสดงผลการตรวจสอบความปลอดภัยจากหน่วยงานที่เลขาธิการประกาศกำหนด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ในกรณีที่เครื่องกำเนิดรังสีตามวรรคหนึ่ง เป็นเครื่องกำเนิดรังสีแบบมือถือหรือพกพาที่นำเข้ามาในราชอาณาจักร ผู้แจ้งอาจใช้สำเนาเอกสารใบรับรองความปลอดภัยของเครื่องกำเนิดรังสีจากประเทศต้นทางแทนสำเนาเอกสารแสดงผลการตรวจสอบความปลอดภั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200739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ให้ผู้แจ้งจัดส่งรายงานแสดงการเพิ่มขึ้นหรือลดลงของจำนวนเครื่องกำเนิดรังสี ที่มีไว้ในครอบครองหรือใช้ พร้อมด้วยเอกสารหรือหลักฐานตามที่ระบุไว้ในแบบรายงานภายในวันที่ 31 ธันวาคมของทุกปี แต่ไม่ก่อนวันที่ 1 ธันวาคม เว้นแต่กรณีที่ได้รับใบรับแจ้งภายหลังวันที่ 30 กันยายน ให้ได้รับยกเว้นการจัดส่งรายงานตามข้อนี้สำหรับปีนั้น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ผู้แจ้งซึ่งประสงค์จะแก้ไขเปลี่ยนแปลงข้อมูลที่ได้แจ้ง ซึ่งไม่ใช่ข้อมูลเกี่ยวกับการเพิ่มขึ้นหรือลดลงของจำนวนเครื่องกำเนิดรังสีที่มีไว้ในครอบครองหรือใช้ ให้ยื่นคำขอแก้ไขเปลี่ยนแปลงข้อมูลต่อเลขาธิการ พร้อมด้วยเอกสารหรือหลักฐานตามที่ระบุไว้ในแบบคำขอแก้ไขเปลี่ยนแปลงข้อมูลภายใน 30 วันนับแต่วันที่มีการเปลี่ยนแปลง เว้นแต่กรณีที่เป็นการขอแก้ไขเปลี่ยนแปลงข้อมูลเพื่อแจ้งการนำเครื่องกำเนิดรังสีตามใบรับแจ้งมาใช้งานเป็นครั้งแรกตามข้อ 4 จะต้องยื่นคำขอแก้ไขเปลี่ยนแปลงข้อมูลก่อนที่จะมีการใช้งาน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  ให้นำความในข้อ 3 มาใช้บังคับแก่การพิจารณาคำขอแก้ไขเปลี่ยนแปลงข้อมูลด้วยโดยอนุโลม และให้มีการบันทึกรายการการแก้ไขเปลี่ยนแปลงข้อมูลไว้เป็นหลักฐานด้วย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403037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ในกรณีที่ใบรับแจ้งชำรุดในสาระสำคัญ สูญหาย หรือถูกทำลาย ให้ผู้แจ้งยื่นคำขอรับใบรับแจ้งใหม่ต่อเลขาธิการ พร้อมด้วยเอกสารหรือหลักฐานตามที่ระบุไว้ในแบบคำขอรับใบรับแจ้งภายใน 15 วันนับแต่วันที่ได้รับทราบถึงการชำรุดในสาระสำคัญ สูญหาย หรือถูกทำลาย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ให้นำความในข้อ 3 มาใช้บังคับแก่การพิจารณาคำขอรับใบรับแจ้งใหม่ด้วยโดยอนุโลม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ใบรับแจ้งที่ออกให้ตามวรรคหนึ่ง ให้ระบุเหตุแห่งการออกใบรับแจ้งนั้นไว้ในใบรับแจ้ง</a:t>
            </a:r>
          </a:p>
        </p:txBody>
      </p:sp>
    </p:spTree>
    <p:extLst>
      <p:ext uri="{BB962C8B-B14F-4D97-AF65-F5344CB8AC3E}">
        <p14:creationId xmlns:p14="http://schemas.microsoft.com/office/powerpoint/2010/main" val="367270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ในกรณีที่เครื่องกำเนิดรังสีตามใบรับแจ้งสูญหาย ให้ผู้แจ้งแจ้งต่อเลขาธิการ พร้อมด้วยเอกสารหรือหลักฐานตามที่ระบุไว้ในแบบแจ้งเครื่องกำเนิดรังสีสูญหายโดยทันที และให้มีการบันทึกรายการการสูญหายดังกล่าวไว้เป็นหลักฐานด้วย พร้อมทั้งเพิกถอนใบรับแจ้งของเครื่องกำเนิดรังสีที่สูญหายนั้นด้วย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การยื่นคำขอแจ้งการครอบครองหรือใช้เครื่องกำเนิดรังสี รายงานแสดงการเพิ่มขึ้น หรือลดลงของจำนวนเครื่องกำเนิดรังสี คำขอแก้ไขเปลี่ยนแปลงข้อมูล และแบบแจ้งเครื่องกำเนิดรังสีสูญหายตามกฎกระทรวงนี้ ให้ดำเนินการโดยวิธีการทางอิเล็กทรอนิกส์ ในระหว่างที่ยังไม่สามารถดำเนินการโดยวิธีการทางอิเล็กทรอนิกส์ได้ ให้ยื่น ณ สำนักงาน</a:t>
            </a:r>
          </a:p>
        </p:txBody>
      </p:sp>
    </p:spTree>
    <p:extLst>
      <p:ext uri="{BB962C8B-B14F-4D97-AF65-F5344CB8AC3E}">
        <p14:creationId xmlns:p14="http://schemas.microsoft.com/office/powerpoint/2010/main" val="254478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คำขอแจ้งการครอบครองหรือใช้เครื่องกำเนิดรังสี ใบรับแจ้ง รายงานแสดงการเพิ่มขึ้นหรือลดลงของจำนวนเครื่องกำเนิดรังสี คำขอแก้ไขเปลี่ยนแปลงข้อมูล และแบบแจ้งเครื่องกำเนิดรังสีสูญหาย ให้เป็นไปตามแบบที่เลขาธิการกำหนดโดยประกาศในราชกิจจานุเบกษา</a:t>
            </a:r>
          </a:p>
        </p:txBody>
      </p:sp>
    </p:spTree>
    <p:extLst>
      <p:ext uri="{BB962C8B-B14F-4D97-AF65-F5344CB8AC3E}">
        <p14:creationId xmlns:p14="http://schemas.microsoft.com/office/powerpoint/2010/main" val="28699888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1142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171</cp:revision>
  <dcterms:created xsi:type="dcterms:W3CDTF">2020-07-02T04:19:53Z</dcterms:created>
  <dcterms:modified xsi:type="dcterms:W3CDTF">2021-05-06T09:54:37Z</dcterms:modified>
</cp:coreProperties>
</file>