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 การแจ้งการครอบครองหรือใช้วัสดุกัมมันตรังสี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พ.ศ. 2564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10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ในกฎกระทรวงนี้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“ผู้แจ้ง”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ผู้มีไว้ในครอบครองหรือใช้วัสดุกัมมันตรังสีตามมาตรา 20 วรรคหนึ่ง ที่ได้รับใบรับแจ้งตามกฎกระทรวงนี้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“ใบรับแจ้ง”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ใบรับแจ้งการครอบครองหรือใช้วัสดุกัมมันตรังสีเครื่องกำเนิดรังสีภายใน 30 วันนับแต่วันที่มีไว้ในครอบครองเครื่องกำเนิดรังสีนั้น</a:t>
            </a:r>
            <a:endParaRPr lang="en-US" sz="2800" dirty="0">
              <a:latin typeface="Cordia New" pitchFamily="34" charset="-34"/>
              <a:cs typeface="Cordia New" pitchFamily="34" charset="-34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ผู้ใดมีไว้ในครอบครองหรือใช้วัสดุกัมมันตรังสีตามมาตรา 20 วรรคหนึ่ง ต้องยื่นคำขอแจ้งการครอบครองหรือใช้วัสดุกัมมันตรังสีต่อเลขาธิการ พร้อมด้วยเอกสารหรือหลักฐานตามที่ระบุไว้ในแบบคำขอ ภายใน 30 วันนับแต่วันที่มีไว้ในครอบครองหรือใช้วัสดุกัมมันตรังสีนั้น</a:t>
            </a:r>
          </a:p>
          <a:p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เมื่อได้รับคำขอแจ้งการครอบครองหรือใช้วัสดุกัมมันตรังสี ให้เลขาธิการตรวจสอบคำขอและเอกสารหรือหลักฐานที่ยื่นพร้อมคำขอให้ถูกต้องครบถ้วน หากเห็นว่าคำขอ เอกสาร หรือหลักฐานไม่ถูกต้องหรือไม่ครบถ้วน ให้แจ้งให้ผู้ยื่นคำขอทราบทันที ถ้าเป็นกรณีที่สามารถแก้ไขหรือเพิ่มเติมได้ในขณะนั้น ให้แจ้งให้ผู้ยื่นคำขอดำเนินการแก้ไขหรือยื่นเอกสารหรือหลักฐานเพิ่มเติมให้ครบถ้วน ถ้าเป็นกรณีที่ไม่อาจดำเนินการได้ในขณะนั้น ให้บันทึกความบกพร่องและรายการเอกสารหรือหลักฐานที่จะต้องยื่นเพิ่มเติม พร้อมทั้งกำหนดระยะเวลาที่ผู้ยื่นคำขอจะต้องดำเนินการไว้และแจ้งผู้ยื่นคำขอทราบ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ในกรณีการยื่นคำขอมิได้กระทำโดยวิธีการทางอิเล็กทรอนิกส์ ให้เลขาธิการและผู้ยื่นคำขอลงนามไว้ในบันทึกนั้น และมอบสำเนาให้ผู้ยื่นคำขอไว้เป็นหลักฐานในกรณีที่ผู้ยื่นคำขอไม่แก้ไขเพิ่มเติมหรือจัดส่งคำขอ เอกสาร หรือหลักฐานให้ถูกต้องและครบถ้วนภายในกำหนดระยะเวลาตามวรรคหนึ่ง ให้ถือว่าผู้ยื่นคำขอไม่ประสงค์จะให้ดำเนินการต่อไป และให้เลขาธิการจำหน่ายเรื่องออกจากสารบบและมีหนังสือแจ้งให้ผู้ยื่นคำขอทราบ</a:t>
            </a:r>
          </a:p>
        </p:txBody>
      </p:sp>
    </p:spTree>
    <p:extLst>
      <p:ext uri="{BB962C8B-B14F-4D97-AF65-F5344CB8AC3E}">
        <p14:creationId xmlns:p14="http://schemas.microsoft.com/office/powerpoint/2010/main" val="6568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ในกรณีที่เห็นว่าคำขอ เอกสาร และหลักฐานถูกต้องและครบถ้วนแล้ว ให้เลขาธิการออกใบรับแจ้งให้แก่ผู้ยื่นคำขอภายใน 15 วันนับแต่วันที่ได้รับคำขอ เอกสาร และหลักฐานที่ถูกต้องและครบถ้วนดังกล่าว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เพื่ออำนวยความสะดวกแก่ผู้ยื่นคำขอ เลขาธิการจะแจ้งให้ผู้ยื่นคำขอทราบโดยวิธีการทางอิเล็กทรอนิกส์ไปพร้อมกับหนังสือตามวรรคสองหรือวรรคสามด้วย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394168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ให้ผู้แจ้งจัดส่งรายงานแสดงปริมาณของวัสดุกัมมันตรังสีตามมาตรา 20 วรรคหนึ่ง ที่มีไว้ในครอบครองหรือใช้ พร้อมด้วยเอกสารหรือหลักฐานตามที่ระบุไว้ในแบบรายงานภายในวันที่ 31 ธันวาคมของทุกปี แต่ไม่ก่อนวันที่ 1 ธันวาคม เว้นแต่กรณีที่ได้รับใบรับแจ้งภายหลังวันที่ 30 กันยายน ให้ได้รับยกเว้นการจัดส่งรายงานตามข้อนี้สำหรับปีนั้น</a:t>
            </a:r>
            <a:endParaRPr lang="en-US" sz="2800" dirty="0">
              <a:latin typeface="Cordia New" pitchFamily="34" charset="-34"/>
              <a:cs typeface="Cordia New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ผู้แจ้งที่ประสงค์จะแก้ไขเปลี่ยนแปลงข้อมูลที่ได้แจ้ง ซึ่งไม่ใช่ข้อมูลเกี่ยวกับการเพิ่มขึ้นหรือลดลงของวัสดุกัมมันตรังสีที่มีไว้ในครอบครองหรือใช้ ให้ยื่นคำขอแก้ไขเปลี่ยนแปลงข้อมูลต่อเลขาธิการ พร้อมด้วยเอกสารหรือหลักฐานตามที่ระบุไว้ในแบบคำขอแก้ไขเปลี่ยนแปลงข้อมูลภายใน 30 วันนับแต่วันที่มีการเปลี่ยนแปลง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ให้นำความในข้อ 3 มาใช้บังคับแก่การพิจารณาคำขอแก้ไขเปลี่ยนแปลงข้อมูลด้วยโดยอนุโลม และให้มีการบันทึกรายการการแก้ไขเปลี่ยนแปลงข้อมูลไว้เป็นหลักฐานด้วย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200739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ในกรณีที่ใบรับแจ้งชำรุดในสาระสำคัญ สูญหาย หรือถูกทำลาย ให้ผู้แจ้งยื่นคำขอรับใบแทนใบรับแจ้งต่อเลขาธิการ พร้อมด้วยเอกสารหรือหลักฐานตามที่ระบุไว้ในแบบคำขอรับใบแทนใบรับแจ้ง ภายใน 15 วันนับแต่วันที่ทราบถึงการชำรุดในสาระสำคัญ สูญหาย หรือถูกทำลาย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 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ให้นำความในข้อ 3 มาใช้บังคับแก่การพิจารณาคำขอรับใบแทนใบรับแจ้งด้วยโดยอนุโลม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 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ใบแทนใบรับแจ้ง ให้ใช้แบบใบรับแจ้ง โดยระบุคำว่า “ใบแทน” ด้วยตัวอักษรสีแดงไว้ด้านบนของใบรับแจ้ง</a:t>
            </a:r>
          </a:p>
        </p:txBody>
      </p:sp>
    </p:spTree>
    <p:extLst>
      <p:ext uri="{BB962C8B-B14F-4D97-AF65-F5344CB8AC3E}">
        <p14:creationId xmlns:p14="http://schemas.microsoft.com/office/powerpoint/2010/main" val="403037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การยื่นคำขอแจ้งการครอบครองหรือใช้วัสดุกัมมันตรังสี รายงานแสดงปริมาณของวัสดุกัมมันตรังสี คำขอแก้ไขเปลี่ยนแปลงข้อมูล และคำขอรับใบแทนใบรับแจ้งตามกฎกระทรวงนี้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      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ให้ดำเนินการโดยวิธีการทางอิเล็กทรอนิกส์ ในระหว่างที่ยังไม่สามารถดำเนินการโดยวิธีการทางอิเล็กทรอนิกส์ได้ ให้ยื่น ณ สำนักงาน</a:t>
            </a:r>
          </a:p>
        </p:txBody>
      </p:sp>
    </p:spTree>
    <p:extLst>
      <p:ext uri="{BB962C8B-B14F-4D97-AF65-F5344CB8AC3E}">
        <p14:creationId xmlns:p14="http://schemas.microsoft.com/office/powerpoint/2010/main" val="367270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ในกรณีที่เครื่องกำเนิดรังสีตามใบรับแจ้งสูญหาย ให้ผู้แจ้งแจ้งต่อเลขาธิการ พร้อมด้วยเอกสารหรือหลักฐานตามที่ระบุไว้ในแบบแจ้งเครื่องกำเนิดรังสีสูญหายโดยทันที และให้มีการบันทึกรายการการสูญหายดังกล่าวไว้เป็นหลักฐานด้วย พร้อมทั้งเพิกถอนใบรับแจ้งของเครื่องกำเนิดรังสีที่สูญหายนั้นด้วย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การยื่นคำขอแจ้งการครอบครองหรือใช้เครื่องกำเนิดรังสี รายงานแสดงการเพิ่มขึ้น หรือลดลงของจำนวนเครื่องกำเนิดรังสี คำขอแก้ไขเปลี่ยนแปลงข้อมูล และแบบแจ้งเครื่องกำเนิดรังสีสูญหายตามกฎกระทรวงนี้ ให้ดำเนินการโดยวิธีการทางอิเล็กทรอนิกส์ ในระหว่างที่ยังไม่สามารถดำเนินการโดยวิธีการทางอิเล็กทรอนิกส์ได้ ให้ยื่น ณ สำนักงาน</a:t>
            </a:r>
          </a:p>
        </p:txBody>
      </p:sp>
    </p:spTree>
    <p:extLst>
      <p:ext uri="{BB962C8B-B14F-4D97-AF65-F5344CB8AC3E}">
        <p14:creationId xmlns:p14="http://schemas.microsoft.com/office/powerpoint/2010/main" val="254478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คำขอแจ้งการครอบครองหรือใช้วัสดุกัมมันตรังสี ใบรับแจ้ง รายงานแสดงปริมาณของวัสดุกัมมันตรังสี คำขอแก้ไขเปลี่ยนแปลงข้อมูล และคำขอรับใบแทนใบรับแจ้ง ให้เป็นไปตามแบบที่เลขาธิการกำหนดโดยประกาศในราชกิจจานุเบกษา</a:t>
            </a:r>
          </a:p>
        </p:txBody>
      </p:sp>
    </p:spTree>
    <p:extLst>
      <p:ext uri="{BB962C8B-B14F-4D97-AF65-F5344CB8AC3E}">
        <p14:creationId xmlns:p14="http://schemas.microsoft.com/office/powerpoint/2010/main" val="28699888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1061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173</cp:revision>
  <dcterms:created xsi:type="dcterms:W3CDTF">2020-07-02T04:19:53Z</dcterms:created>
  <dcterms:modified xsi:type="dcterms:W3CDTF">2021-05-06T11:42:43Z</dcterms:modified>
</cp:coreProperties>
</file>