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70" r:id="rId4"/>
    <p:sldId id="272" r:id="rId5"/>
    <p:sldId id="273" r:id="rId6"/>
    <p:sldId id="27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ประกาศสำนักงานปรมาณูเพื่อสันติ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เรื่อง การเป็นเจ้าหน้าที่ความปลอดภัยทางรังสี (ฉบับที่ 2)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6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ประกาศนี้ให้ใช้บังคับตั้งแต่วันถัดจากวันประกาศในราชกิจจานุเบกษาเป็นต้นไป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ให้ยกเลิกความใน (1) ของข้อ 3 แห่งประกาศสำนักงานปรมาณูเพื่อสันติ เรื่อง การเป็นเจ้าหน้าที่ความปลอดภัยทางรังสี พ.ศ. 2563 และให้ใช้ความต่อไปนี้แทน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“(1) บุคคลนั้นได้รับใบอนุญาตเป็นผู้ประกอบโรคศิลปะ ใบอนุญาตเป็นผู้ประกอบวิชาชีพหรือหนังสืออนุญาตให้ทำการประกอบโรคศิลปะจากหน่วยงานตามข้อ 4”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77393" y="841099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ให้ยกเลิกความในข้อ 4 แห่งประกาศสำนักงานปรมาณูเพื่อสันติ เรื่อง การเป็นเจ้าหน้าที่ความปลอดภัยทางรังสี พ.ศ. 2563 และให้ใช้ความต่อไปนี้แทน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“ข้อ 4 ผู้รับใบอนุญาตเป็นผู้ประกอบโรคศิลปะ ใบอนุญาตเป็นผู้ประกอบวิชาชีพ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หรือหนังสืออนุญาตให้ทำการประกอบโรคศิลปะจากหน่วยงานดังต่อไปนี้ สามารถเป็นเจ้าหน้าที่ความปลอดภัยทางรังสีระดับต้นหรือระดับกลางได้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คณะกรรมการวิชาชีพสาขารังสีเทคนิค ที่ออกใบอนุญาตเป็นผู้ประกอบโรคศิลปะสาขารังสีเทคนิค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แพ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ทยส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ภา ที่ออกใบอนุญาตเป็นผู้ประกอบวิชาชีพเวชกรรมและวุฒิบัตรแสดงความรู้ความช านาญในการประกอบวิชาชีพเวชกรรม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(ก) สาขารังสีวิทยาทั่วไป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(ข) สาขารังสีวิทยาวินิจฉัย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(ค) สาขารังสีรักษาและมะเร็งวิทยา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(ง) สาขาเวชศาสตร์นิวเคลียร์</a:t>
            </a:r>
          </a:p>
        </p:txBody>
      </p:sp>
    </p:spTree>
    <p:extLst>
      <p:ext uri="{BB962C8B-B14F-4D97-AF65-F5344CB8AC3E}">
        <p14:creationId xmlns:p14="http://schemas.microsoft.com/office/powerpoint/2010/main" val="6568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รัฐมนตรีว่าการกระทรวงสาธารณสุข โดยคำแนะนำของคณะกรรมการการประกอบโรคศิลปะที่ออกหนังสืออนุญาตให้ทำการประกอบโรคศิลปะ โดยอาศัยศาสตร์ฟิสิกส์การแพทย์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 ใบอนุญาตตามวรรคหนึ่ง (1) และ (2) (ก) และ (ข) ให้ใช้ได้สำหรับการเป็นเจ้าหน้าที่ความปลอดภัยทางรังสีระดับต้น ทุกประเภท และระดับกลาง ประเภทเครื่องกำเนิดรังสี ส่วนใบอนุญาตจากหน่วยงานตามวรรคหนึ่ง (2) (ค) และ (ง) และหนังสืออนุญาตตามวรรคหนึ่ง (3) ให้ใช้ได้สำหรับการเป็นเจ้าหน้าที่ความปลอดภัยทางรังสีระดับต้น ทุกประเภท และระดับกลาง ทุกประเภท”</a:t>
            </a:r>
          </a:p>
        </p:txBody>
      </p:sp>
    </p:spTree>
    <p:extLst>
      <p:ext uri="{BB962C8B-B14F-4D97-AF65-F5344CB8AC3E}">
        <p14:creationId xmlns:p14="http://schemas.microsoft.com/office/powerpoint/2010/main" val="41006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ให้ยกเลิกความในวรรคสองของข้อ 8 แห่งประกาศสำนักงานปรมาณูเพื่อสันติ เรื่อง การเป็นเจ้าหน้าที่ความปลอดภัยทางรังสี พ.ศ. 2563 และให้ใช้ความต่อไปนี้แทน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“เจ้าหน้าที่ความปลอดภัยทางรังสีตามข้อ 4 ที่ยังคงเป็นผู้ประกอบโรคศิลปะ ผู้ประกอบวิชาชีพเวชกรรมซึ่งได้รับวุฒิบัตรแสดงความรู้ความชำนาญในการประกอบวิชาชีพเวชกรรม หรือผู้ที่ได้รับหนังสืออนุญาตให้ทำการประกอบโรคศิลปะ โดยอาศัยศาสตร์ฟิสิกส์การแพทย์และหนังสืออนุญาตนั้นยังไม่สิ้นอายุในวันที่ยื่นคำขอต่ออายุใบอนุญาต ให้ได้รับยกเว้นไม่ต้องผ่านการอบรมและทดสอบตามวรรคหนึ่ง”</a:t>
            </a:r>
          </a:p>
        </p:txBody>
      </p:sp>
    </p:spTree>
    <p:extLst>
      <p:ext uri="{BB962C8B-B14F-4D97-AF65-F5344CB8AC3E}">
        <p14:creationId xmlns:p14="http://schemas.microsoft.com/office/powerpoint/2010/main" val="174913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6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567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179</cp:revision>
  <dcterms:created xsi:type="dcterms:W3CDTF">2020-07-02T04:19:53Z</dcterms:created>
  <dcterms:modified xsi:type="dcterms:W3CDTF">2021-05-07T04:28:26Z</dcterms:modified>
</cp:coreProperties>
</file>