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ประกาศคณะกรรมการการนิคมอุตสาหกรรมแห่งประเทศไทย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เรื่อง การจัดตั้งนิคมอุตสาหกรรมโรจนะหนองใหญ่ จังหวัดชลบุรี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13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ให้จัดตั้งนิคมอุตสาหกรรมโรจนะหนองใหญ่ จังหวัดชลบุรี ในท้องที่ ตำบลห้างสูง อำเภอหนองใหญ่ และตำบลหนองไผ่แก้ว อำเภอบ้านบึง จังหวัดชลบุรี โดยกำหนดเป็นเขตอุตสาหกรรมทั่วไป จำนวนเนื้อที่ประมาณ 1,987 ไร่ 2 งาน 43 ตารางวา ในท้องที่ตำบลห้างสูง อำเภอหนองใหญ่ และตำบลหนองไผ่แก้ว อำเภอบ้านบึง จังหวัดชลบุรี ภายในแนวเขตตามแผนที่ท้ายประกาศนี้ ทั้งนี้ ตั้งแต่วันถัดจากวันประกาศในราชกิจจานุเบกษาเป็นต้นไป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181</Words>
  <Application>Microsoft Office PowerPoint</Application>
  <PresentationFormat>On-screen Show 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184</cp:revision>
  <dcterms:created xsi:type="dcterms:W3CDTF">2020-07-02T04:19:53Z</dcterms:created>
  <dcterms:modified xsi:type="dcterms:W3CDTF">2021-05-14T02:35:40Z</dcterms:modified>
</cp:coreProperties>
</file>