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6"/>
  </p:notesMasterIdLst>
  <p:sldIdLst>
    <p:sldId id="257" r:id="rId3"/>
    <p:sldId id="270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434" autoAdjust="0"/>
  </p:normalViewPr>
  <p:slideViewPr>
    <p:cSldViewPr snapToGrid="0">
      <p:cViewPr varScale="1">
        <p:scale>
          <a:sx n="64" d="100"/>
          <a:sy n="64" d="100"/>
        </p:scale>
        <p:origin x="1216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2A6FA-19E5-4530-8E92-E7C545222338}" type="datetimeFigureOut">
              <a:rPr lang="en-US" smtClean="0"/>
              <a:pPr/>
              <a:t>5/14/2021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21FA7-53BB-431B-BD21-66F8481CDE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118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4C491BD-6194-4E51-ABE5-08A78BA5D132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3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7A077828-BA68-4FDB-B286-F99BFA8E39AE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4" name="Header Placeholder 1"/>
          <p:cNvSpPr txBox="1">
            <a:spLocks noGrp="1"/>
          </p:cNvSpPr>
          <p:nvPr/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t>กฎหมายสิ่งแวดล้อม</a:t>
            </a:r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5" name="Footer Placeholder 5"/>
          <p:cNvSpPr txBox="1">
            <a:spLocks noGrp="1"/>
          </p:cNvSpPr>
          <p:nvPr/>
        </p:nvSpPr>
        <p:spPr bwMode="auto">
          <a:xfrm>
            <a:off x="0" y="9429750"/>
            <a:ext cx="28908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t>สงวนลิขสิทธิ์ โดย บริษัท เอไอเอ็ม คอนซัลแตนท์ จำกัด</a:t>
            </a:r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6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9DB0AFA1-087E-401B-9EE8-E2A9F81D2861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8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07912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BABB1-DB2B-47DA-9383-9BD1C4A151D2}" type="datetime1">
              <a:rPr lang="th-TH"/>
              <a:pPr>
                <a:defRPr/>
              </a:pPr>
              <a:t>14/05/64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A87A9-750A-4100-9A89-FB6E44F6923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81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56BE8-4452-4952-830E-067303277A32}" type="datetime1">
              <a:rPr lang="th-TH"/>
              <a:pPr>
                <a:defRPr/>
              </a:pPr>
              <a:t>14/05/64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09CDF-57D0-4A7E-A3CE-958DEA43750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758050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87527-1E37-4224-B2FA-A56DBE435F9F}" type="datetime1">
              <a:rPr lang="th-TH"/>
              <a:pPr>
                <a:defRPr/>
              </a:pPr>
              <a:t>14/05/64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29876-FD68-43B2-AEAB-7ABAEA41773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464233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707F3-18E9-4CDF-ABE2-7D0CDBA9D667}" type="datetime1">
              <a:rPr lang="th-TH"/>
              <a:pPr>
                <a:defRPr/>
              </a:pPr>
              <a:t>14/05/64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1E7BCC-A2AE-4FEA-AEE1-FBD87B7DDA9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639972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9F807-0E03-41E3-B6F0-4666956555B5}" type="datetime1">
              <a:rPr lang="th-TH"/>
              <a:pPr>
                <a:defRPr/>
              </a:pPr>
              <a:t>14/05/64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4DA2C-68FD-4707-9CCC-DB4A3143A74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0664165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0D24D-470D-4AC6-9E50-D4D049866E1C}" type="datetime1">
              <a:rPr lang="th-TH"/>
              <a:pPr>
                <a:defRPr/>
              </a:pPr>
              <a:t>14/05/64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46B2F-32E5-4534-994B-F5E5F619EDC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546284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570B3-E003-4781-A0B1-E84946261D26}" type="datetime1">
              <a:rPr lang="th-TH"/>
              <a:pPr>
                <a:defRPr/>
              </a:pPr>
              <a:t>14/05/64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F472D-BD1F-466C-B8D3-D9BB1DE0A6B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57794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97266-AF0E-4FC1-B5DA-C537BF239B9C}" type="datetime1">
              <a:rPr lang="th-TH"/>
              <a:pPr>
                <a:defRPr/>
              </a:pPr>
              <a:t>14/05/64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25446-72A4-4255-8766-38084A1DE86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3760905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07E60-2EB8-44E0-8E02-6E01ADF756FB}" type="datetime1">
              <a:rPr lang="th-TH"/>
              <a:pPr>
                <a:defRPr/>
              </a:pPr>
              <a:t>14/05/64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152AC-6E4F-48C5-9033-2B868489333B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4697445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47A27-D455-4386-92E3-4E96BEE8A254}" type="datetime1">
              <a:rPr lang="th-TH"/>
              <a:pPr>
                <a:defRPr/>
              </a:pPr>
              <a:t>14/05/64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C819D-8443-4FCB-A002-67309705E3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8125835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A5378-16E6-48F2-BE0E-249C3179A3A0}" type="datetime1">
              <a:rPr lang="th-TH"/>
              <a:pPr>
                <a:defRPr/>
              </a:pPr>
              <a:t>14/05/64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4712D-27E4-43A9-A709-727A1FC3C43C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510524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D1CFE-C5A8-47D2-9F36-5D1AAFE14A5A}" type="datetime1">
              <a:rPr lang="th-TH"/>
              <a:pPr>
                <a:defRPr/>
              </a:pPr>
              <a:t>14/05/64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71F4A-5F40-4BDE-92B8-7018362B775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536103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80EFC-EA06-4E7A-BD84-EE01BCD8EB45}" type="datetime1">
              <a:rPr lang="th-TH"/>
              <a:pPr>
                <a:defRPr/>
              </a:pPr>
              <a:t>14/05/64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A77F9-2706-4212-8559-E4D02A59B49F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186411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8B455-CAB6-409A-9A22-39494B2C07E6}" type="datetime1">
              <a:rPr lang="th-TH"/>
              <a:pPr>
                <a:defRPr/>
              </a:pPr>
              <a:t>14/05/64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035E6-8DFE-423E-9F59-02531F06A4D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8352747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12798-1B63-4C0A-980A-3DF738A268E9}" type="datetime1">
              <a:rPr lang="th-TH"/>
              <a:pPr>
                <a:defRPr/>
              </a:pPr>
              <a:t>14/05/64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075EE-C67A-4F50-AC19-7653DBFF7F4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501958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583A2-90F3-47B6-9D2B-59AEEFDB4CD5}" type="datetime1">
              <a:rPr lang="th-TH"/>
              <a:pPr>
                <a:defRPr/>
              </a:pPr>
              <a:t>14/05/64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0D72A-D09F-4426-BCF1-626708EB19B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593017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4B255-B0EB-46D0-BEA5-9440035BA4F8}" type="datetime1">
              <a:rPr lang="th-TH"/>
              <a:pPr>
                <a:defRPr/>
              </a:pPr>
              <a:t>14/05/64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50CC2-C140-480E-86E0-1A9E59F5820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654478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99E29-F77D-465C-98F3-7DB32DCD1C04}" type="datetime1">
              <a:rPr lang="th-TH"/>
              <a:pPr>
                <a:defRPr/>
              </a:pPr>
              <a:t>14/05/64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E63DC-0C35-4D16-BC77-C69B7CC1F2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647290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1C967-6A03-40AD-9CC4-21CF0898DFB8}" type="datetime1">
              <a:rPr lang="th-TH"/>
              <a:pPr>
                <a:defRPr/>
              </a:pPr>
              <a:t>14/05/64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D7417-B85E-445B-9B5C-80FFF4E74BF0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834930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84C5B-8D90-469A-BB28-45C03DAF8F61}" type="datetime1">
              <a:rPr lang="th-TH"/>
              <a:pPr>
                <a:defRPr/>
              </a:pPr>
              <a:t>14/05/64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6D271-6905-4286-9EE1-534BAA231E8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24504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60593-8D12-4B49-AD94-31C4E86E3C01}" type="datetime1">
              <a:rPr lang="th-TH"/>
              <a:pPr>
                <a:defRPr/>
              </a:pPr>
              <a:t>14/05/64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A05F0-4F07-4D86-B720-5F438AA511A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786823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2BA5-B156-4DA1-A88B-6BAA4D1D48A0}" type="datetime1">
              <a:rPr lang="th-TH"/>
              <a:pPr>
                <a:defRPr/>
              </a:pPr>
              <a:t>14/05/64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66CC5-C682-40DB-8031-062FF6079C1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498883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149450"/>
            <a:ext cx="326028" cy="537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7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951C24-B56C-4035-BDC5-103DCFE4AB7F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7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9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358EAD-14DD-444D-97A4-4A0F50B353A2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5" y="44452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7539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8366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40B7BF-AB41-457D-BC2B-BF77F6CA611D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9AAF993-73DF-4218-A45D-BAA079F544DF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44450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6468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imconsultant.com/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r>
              <a:rPr lang="en-US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t>www.aimconsultant.com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536A29C5-ABC9-4BFB-8B14-2341D328DB99}" type="slidenum">
              <a:rPr lang="th-TH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1</a:t>
            </a:fld>
            <a:endParaRPr lang="th-TH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6" name="Slide Number Placeholder 5"/>
          <p:cNvSpPr txBox="1">
            <a:spLocks noGrp="1"/>
          </p:cNvSpPr>
          <p:nvPr/>
        </p:nvSpPr>
        <p:spPr bwMode="auto">
          <a:xfrm>
            <a:off x="6553200" y="635637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7" name="Rectangle 3"/>
          <p:cNvSpPr txBox="1">
            <a:spLocks noChangeArrowheads="1"/>
          </p:cNvSpPr>
          <p:nvPr/>
        </p:nvSpPr>
        <p:spPr bwMode="auto">
          <a:xfrm>
            <a:off x="250031" y="989032"/>
            <a:ext cx="8643938" cy="528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>
                <a:solidFill>
                  <a:prstClr val="black"/>
                </a:solidFill>
              </a:rPr>
              <a:t>ประกาศคณะกรรมการการนิคมอุตสาหกรรมแห่งประเทศไทย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>
                <a:solidFill>
                  <a:prstClr val="black"/>
                </a:solidFill>
              </a:rPr>
              <a:t>เรื่อง การจัดตั้งนิคมอุตสาหกรรมโรจนะหนองใหญ่ จังหวัดชลบุรี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>
                <a:solidFill>
                  <a:prstClr val="black"/>
                </a:solidFill>
              </a:rPr>
              <a:t>ประกาศในราชกิจจานุเบกษา 13 พฤษภาคม 2564</a:t>
            </a:r>
          </a:p>
        </p:txBody>
      </p:sp>
    </p:spTree>
    <p:extLst>
      <p:ext uri="{BB962C8B-B14F-4D97-AF65-F5344CB8AC3E}">
        <p14:creationId xmlns:p14="http://schemas.microsoft.com/office/powerpoint/2010/main" val="2392449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2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42497"/>
            <a:ext cx="8742218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ให้จัดตั้งนิคมอุตสาหกรรมโรจนะหนองใหญ่ จังหวัดชลบุรี ในท้องที่ ตำบลห้างสูง อำเภอหนองใหญ่ และตำบลหนองไผ่แก้ว อำเภอบ้านบึง จังหวัดชลบุรี โดยกำหนดเป็นเขตอุตสาหกรรมทั่วไป จำนวนเนื้อที่ประมาณ 1,987 ไร่ 2 งาน 43 ตารางวา ในท้องที่ตำบลห้างสูง อำเภอหนองใหญ่ และตำบลหนองไผ่แก้ว อำเภอบ้านบึง จังหวัดชลบุรี ภายในแนวเขตตามแผนที่ท้ายประกาศนี้ ทั้งนี้ ตั้งแต่วันถัดจากวันประกาศในราชกิจจานุเบกษาเป็นต้นไป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 bwMode="auto">
          <a:xfrm>
            <a:off x="5943600" y="6477000"/>
            <a:ext cx="2819400" cy="336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34E2E2D-C333-41FA-A5C9-7EFD11A186BE}" type="slidenum">
              <a:rPr lang="en-US" altLang="en-US" sz="10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3</a:t>
            </a:fld>
            <a:endParaRPr lang="en-US" altLang="en-US" sz="10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755650" y="1700213"/>
            <a:ext cx="7561263" cy="4011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290" tIns="43144" rIns="86290" bIns="43144">
            <a:spAutoFit/>
          </a:bodyPr>
          <a:lstStyle>
            <a:lvl1pPr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FF0000"/>
                </a:solidFill>
              </a:rPr>
              <a:t>ติดต่อเรา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00B050"/>
                </a:solidFill>
              </a:rPr>
              <a:t>บริษัท เอไอ</a:t>
            </a:r>
            <a:r>
              <a:rPr lang="th-TH" altLang="en-US" sz="3400" dirty="0" err="1">
                <a:solidFill>
                  <a:srgbClr val="00B050"/>
                </a:solidFill>
              </a:rPr>
              <a:t>เอ็ม</a:t>
            </a:r>
            <a:r>
              <a:rPr lang="th-TH" altLang="en-US" sz="3400" dirty="0">
                <a:solidFill>
                  <a:srgbClr val="00B050"/>
                </a:solidFill>
              </a:rPr>
              <a:t> </a:t>
            </a:r>
            <a:r>
              <a:rPr lang="th-TH" altLang="en-US" sz="3400" dirty="0" err="1">
                <a:solidFill>
                  <a:srgbClr val="00B050"/>
                </a:solidFill>
              </a:rPr>
              <a:t>คอนซัลแตนท์</a:t>
            </a:r>
            <a:r>
              <a:rPr lang="th-TH" altLang="en-US" sz="3400" dirty="0">
                <a:solidFill>
                  <a:srgbClr val="00B050"/>
                </a:solidFill>
              </a:rPr>
              <a:t> จำกัด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</a:rPr>
              <a:t>324/11 </a:t>
            </a:r>
            <a:r>
              <a:rPr lang="th-TH" altLang="en-US" sz="3400" dirty="0">
                <a:solidFill>
                  <a:srgbClr val="00B050"/>
                </a:solidFill>
              </a:rPr>
              <a:t>ถนนมาเจริญ แขวงหนองค้างพลู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00B050"/>
                </a:solidFill>
              </a:rPr>
              <a:t>เขตหนองแขม กทม. 10160 </a:t>
            </a:r>
            <a:r>
              <a:rPr lang="en-US" altLang="en-US" sz="3400" dirty="0">
                <a:solidFill>
                  <a:srgbClr val="00B050"/>
                </a:solidFill>
              </a:rPr>
              <a:t> 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</a:rPr>
              <a:t>Tel</a:t>
            </a:r>
            <a:r>
              <a:rPr lang="th-TH" altLang="en-US" sz="3400" dirty="0">
                <a:solidFill>
                  <a:srgbClr val="00B050"/>
                </a:solidFill>
              </a:rPr>
              <a:t>. 02-</a:t>
            </a:r>
            <a:r>
              <a:rPr lang="en-US" altLang="en-US" sz="3400" dirty="0">
                <a:solidFill>
                  <a:srgbClr val="00B050"/>
                </a:solidFill>
              </a:rPr>
              <a:t>489-2500-1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  <a:hlinkClick r:id="rId2"/>
              </a:rPr>
              <a:t>www.aimconsultant.com</a:t>
            </a:r>
            <a:r>
              <a:rPr lang="th-TH" altLang="en-US" sz="3400" dirty="0">
                <a:solidFill>
                  <a:srgbClr val="00B050"/>
                </a:solidFill>
              </a:rPr>
              <a:t>  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FF0000"/>
                </a:solidFill>
              </a:rPr>
              <a:t>Email: </a:t>
            </a:r>
            <a:r>
              <a:rPr lang="en-US" altLang="en-US" sz="3400" u="sng" dirty="0">
                <a:solidFill>
                  <a:srgbClr val="FF0000"/>
                </a:solidFill>
              </a:rPr>
              <a:t>marketing@aimconsultant.com</a:t>
            </a:r>
            <a:endParaRPr lang="th-TH" altLang="en-US" sz="34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24257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722</TotalTime>
  <Words>181</Words>
  <Application>Microsoft Office PowerPoint</Application>
  <PresentationFormat>On-screen Show (4:3)</PresentationFormat>
  <Paragraphs>28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Cordia New</vt:lpstr>
      <vt:lpstr>Wingdings</vt:lpstr>
      <vt:lpstr>1_Office Theme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user</cp:lastModifiedBy>
  <cp:revision>184</cp:revision>
  <dcterms:created xsi:type="dcterms:W3CDTF">2020-07-02T04:19:53Z</dcterms:created>
  <dcterms:modified xsi:type="dcterms:W3CDTF">2021-05-14T02:35:40Z</dcterms:modified>
</cp:coreProperties>
</file>