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70" r:id="rId4"/>
    <p:sldId id="27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14/05/64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ประกาศกรมโรงงานอุตสาหกรรม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เรื่อง การขึ้นทะเบียนเป็นผู้ควบคุมระบบบำบัดมลพิษน้ำ หรือผู้ควบคุมระบบบำบัดมลพิษอากาศ หรือผู้ควบคุมระบบการจัดการมลพิษกากอุตสาหกรรม (ฉบับที่ 2) 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13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ประกาศนี้ให้ใช้บังคับเมื่อพ้นกำหนด 180 วัน นับแต่วันประกาศในราชกิจจานุเบกษาเป็นต้นไป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ให้เพิ่มความต่อไปนี้เป็นวรรคสอง ของข้อ 8 แห่งประกาศกรมโรงงานอุตสาหกรรม เรื่อง การขึ้นทะเบียนเป็นผู้ควบคุมระบบบำบัดมลพิษน้ำหรือผู้ควบคุมระบบบำบัดมลพิษอากาศ หรือผู้ควบคุมระบบการจัดการมลพิษกากอุตสาหกรรม พ.ศ. 2556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“การดำเนินการตามวรรคหนึ่ง อาจกระทำผ่านระบบอิเล็กทรอนิกส์ที่กรมโรงงานอุตสาหกรรมกำหนดตามภาคผนวกที่ 4/1 ท้ายประกาศนี้ก็ได้”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ให้เพิ่มความต่อไปนี้เป็นวรรคสอง ของข้อ 9 แห่งประกาศกรมโรงงานอุตสาหกรรม เรื่อง การขึ้นทะเบียนเป็นผู้ควบคุมระบบบำบัดมลพิษน้ำ หรือผู้ควบคุมระบบบำบัดมลพิษอากาศ หรือผู้ควบคุมระบบการจัดการมลพิษกากอุตสาหกรรม พ.ศ. 2556          “การดำเนินการตามวรรคหนึ่ง อาจกระทำผ่านระบบอิเล็กทรอนิกส์ที่กรมโรงงานอุตสาหกรรมกำหนดก็ได้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4249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ให้เพิ่มความต่อไปนี้เป็นวรรคสอง ของข้อ 12 แห่งประกาศกรมโรงงานอุตสาหกรรม เรื่อง การขึ้นทะเบียนเป็นผู้ควบคุมระบบบำบัดมลพิษน้ำ หรือผู้ควบคุมระบบบำบัดมลพิษอากาศ หรือผู้ควบคุมระบบการจัดการมลพิษกากอุตสาหกรรม พ.ศ. 2556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“การดำเนินการตามวรรคหนึ่ง อาจกระทำผ่านระบบอิเล็กทรอนิกส์ที่กรมโรงงานอุตสาหกรรมกำหนดก็ได้”</a:t>
            </a:r>
          </a:p>
        </p:txBody>
      </p:sp>
    </p:spTree>
    <p:extLst>
      <p:ext uri="{BB962C8B-B14F-4D97-AF65-F5344CB8AC3E}">
        <p14:creationId xmlns:p14="http://schemas.microsoft.com/office/powerpoint/2010/main" val="34286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340</Words>
  <Application>Microsoft Office PowerPoint</Application>
  <PresentationFormat>On-screen Show (4:3)</PresentationFormat>
  <Paragraphs>35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185</cp:revision>
  <dcterms:created xsi:type="dcterms:W3CDTF">2020-07-02T04:19:53Z</dcterms:created>
  <dcterms:modified xsi:type="dcterms:W3CDTF">2021-05-14T02:51:27Z</dcterms:modified>
</cp:coreProperties>
</file>