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57" r:id="rId3"/>
    <p:sldId id="27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4" d="100"/>
          <a:sy n="64" d="100"/>
        </p:scale>
        <p:origin x="1216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5/17/2021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ประกาศคณะกรรมการสิ่งแวดล้อมแห่งชาติ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เรื่อง การกำหนดอัตราค่าบริการกำจัดขยะมูลฝอยขององค์กรปกครองส่วนท้องถิ่น (ฉบับที่ 2)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ประกาศในราชกิจจานุเบกษา 14 พฤษภาคม 2564</a:t>
            </a:r>
          </a:p>
        </p:txBody>
      </p:sp>
    </p:spTree>
    <p:extLst>
      <p:ext uri="{BB962C8B-B14F-4D97-AF65-F5344CB8AC3E}">
        <p14:creationId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42497"/>
            <a:ext cx="87422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ให้ยกเลิกบัญชีหมายเลข 16 ของบัญชีแนบท้ายประกาศคณะกรรมการสิ่งแวดล้อมแห่งชาติ เรื่อง การกำหนดอัตราค่าบริการก าจัดขยะมูลฝอยขององค์กรปกครองส่วนท้องถิ่น ฉบับลงวันที่ 6 มกราคม 2564 และให้ใช้บัญชีหมายเลข 16 ท้ายประกาศนี้แทน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ให้เพิ่มบัญชีหมายเลข 33 บัญชีหมายเลข 34 บัญชีหมายเลข 35 บัญชีหมายเลข 36 และบัญชีหมายเลข 37 ท้ายประกาศนี้ เป็นบัญชีหมายเลข 33 บัญชีหมายเลข 34 บัญชีหมายเลข 35 บัญชีหมายเลข 36 และบัญชีหมายเลข 37 ท้ายประกาศคณะกรรมการสิ่งแวดล้อมแห่งชาติ เรื่อง การกำหนดอัตราค่าบริการกำจัดขยะมูลฝอยขององค์กรปกครองส่วนท้องถิ่น ฉบับลงวันที่ 6 มกราคม 2564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ประกาศนี้ให้ใช้บังคับตั้งแต่วันถัดจากวันประกาศในราชกิจจานุเบกษาเป็นต้นไป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3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223</Words>
  <Application>Microsoft Office PowerPoint</Application>
  <PresentationFormat>On-screen Show (4:3)</PresentationFormat>
  <Paragraphs>30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Cordia New</vt:lpstr>
      <vt:lpstr>Wingdings</vt:lpstr>
      <vt:lpstr>1_Office Theme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user</cp:lastModifiedBy>
  <cp:revision>190</cp:revision>
  <dcterms:created xsi:type="dcterms:W3CDTF">2020-07-02T04:19:53Z</dcterms:created>
  <dcterms:modified xsi:type="dcterms:W3CDTF">2021-05-17T04:53:27Z</dcterms:modified>
</cp:coreProperties>
</file>