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ประกาศคณะกรรมการสิ่งแวดล้อมแห่งชาติ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เรื่อง การกำหนดอัตราค่าบริการกำจัดขยะมูลฝอยขององค์กรปกครองส่วนท้องถิ่น (ฉบับที่ 2)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14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ให้ยกเลิกบัญชีหมายเลข 16 ของบัญชีแนบท้ายประกาศคณะกรรมการสิ่งแวดล้อมแห่งชาติ เรื่อง การกำหนดอัตราค่าบริการก าจัดขยะมูลฝอยขององค์กรปกครองส่วนท้องถิ่น ฉบับลงวันที่ 6 มกราคม 2564 และให้ใช้บัญชีหมายเลข 16 ท้ายประกาศนี้แทน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ให้เพิ่มบัญชีหมายเลข 33 บัญชีหมายเลข 34 บัญชีหมายเลข 35 บัญชีหมายเลข 36 และบัญชีหมายเลข 37 ท้ายประกาศนี้ เป็นบัญชีหมายเลข 33 บัญชีหมายเลข 34 บัญชีหมายเลข 35 บัญชีหมายเลข 36 และบัญชีหมายเลข 37 ท้ายประกาศคณะกรรมการสิ่งแวดล้อมแห่งชาติ เรื่อง การกำหนดอัตราค่าบริการกำจัดขยะมูลฝอยขององค์กรปกครองส่วนท้องถิ่น ฉบับลงวันที่ 6 มกราคม 2564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ประกาศนี้ให้ใช้บังคับตั้งแต่วันถัดจากวันประกาศในราชกิจจานุเบกษาเป็นต้นไป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223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190</cp:revision>
  <dcterms:created xsi:type="dcterms:W3CDTF">2020-07-02T04:19:53Z</dcterms:created>
  <dcterms:modified xsi:type="dcterms:W3CDTF">2021-05-17T04:53:27Z</dcterms:modified>
</cp:coreProperties>
</file>