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ประกาศคณะกรรมการกำหนดมาตรฐานด้านการตรวจสอบและรับรอง ฉบับที่  30 (พ.ศ. 2564) ออกตามความในพระราชบัญญัติการมาตรฐานแห่งชาติ พ.ศ. 2551 เรื่อง  กำหนดมาตรฐานการตรวจสอบและรับรองแห่งชาติชื่อความปลอดภัยของสังคม - การจัดการภาวะฉุกเฉิน - ข้อแนะนำสำหรับรหัสสีเพื่อการเตือนภัย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25 พฤษภาคม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กำหนดมาตรฐานด้านการตรวจสอบและรับรองออกประกาศ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การตรวจสอบและรับรองแห่งชาติ  ความปลอดภัยของสังคม - การจัดการภาวะฉุกเฉิน - ข้อแนะนำสำหรับรหัสสีเพื่อการเตือนภัย  มาตรฐานเลขที่ 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มตช.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5-2564 ไว้  ดังมี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รายละเอียด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สถานที่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จัดเก็บ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ห้องสมุดสำนักงานมาตรฐาน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ผลิตภัณฑ์อุตสาหกรรม ถนน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พระรามที่ ๖ กรุงเทพมหานคร ๑๐๔๐๐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สถานที่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จำหน่าย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กองส่งเสริมและพัฒนาดานการมาตรฐาน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สำนักงาน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มาตรฐานผลิตภัณฑ์อุตสาหกรรม ถนนพระรามที่ ๖ กรุงเทพมหานคร ๑๐๔๐๐ โทรศัพท์ ๐ ๒๒๐๒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๓๔๒๖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ให้มีผลตั้งแต่วันที่ประกาศในราชกิจจา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เป็นต้นไป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155</Words>
  <Application>Microsoft Office PowerPoint</Application>
  <PresentationFormat>นำเสนอทางหน้าจอ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214</cp:revision>
  <dcterms:created xsi:type="dcterms:W3CDTF">2020-07-02T04:19:53Z</dcterms:created>
  <dcterms:modified xsi:type="dcterms:W3CDTF">2021-05-28T07:00:02Z</dcterms:modified>
</cp:coreProperties>
</file>