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7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28/05/64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=""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79093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</a:t>
            </a:r>
            <a:r>
              <a:rPr lang="th-TH" altLang="en-US" sz="3400" dirty="0" smtClean="0">
                <a:solidFill>
                  <a:prstClr val="black"/>
                </a:solidFill>
              </a:rPr>
              <a:t>คณะกรรมการกำหนด</a:t>
            </a:r>
            <a:r>
              <a:rPr lang="th-TH" altLang="en-US" sz="3400" dirty="0" smtClean="0">
                <a:solidFill>
                  <a:prstClr val="black"/>
                </a:solidFill>
              </a:rPr>
              <a:t>มาตรฐานด้านการตรวจสอบและรับรอง ฉบับที่ 31 (พ.ศ. 2564) ออกตามความในพระราชบัญญัติการมาตรฐานแห่งชาติ พ.ศ. 2551 เรื่อง </a:t>
            </a:r>
            <a:r>
              <a:rPr lang="th-TH" altLang="en-US" sz="3400" dirty="0" smtClean="0">
                <a:solidFill>
                  <a:prstClr val="black"/>
                </a:solidFill>
              </a:rPr>
              <a:t>กำหนด</a:t>
            </a:r>
            <a:r>
              <a:rPr lang="th-TH" altLang="en-US" sz="3400" dirty="0" smtClean="0">
                <a:solidFill>
                  <a:prstClr val="black"/>
                </a:solidFill>
              </a:rPr>
              <a:t>มาตรฐานการตรวจสอบและรับรองแห่งชาติการประเมินและการจัดการความ</a:t>
            </a:r>
            <a:r>
              <a:rPr lang="th-TH" altLang="en-US" sz="3400" dirty="0" smtClean="0">
                <a:solidFill>
                  <a:prstClr val="black"/>
                </a:solidFill>
              </a:rPr>
              <a:t>เสี่ยงสำหรับ</a:t>
            </a:r>
            <a:r>
              <a:rPr lang="th-TH" altLang="en-US" sz="3400" dirty="0" smtClean="0">
                <a:solidFill>
                  <a:prstClr val="black"/>
                </a:solidFill>
              </a:rPr>
              <a:t>การปฏิบัติงานในสถานที่ปฏิบัติงานที่เย็น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 smtClean="0">
                <a:solidFill>
                  <a:prstClr val="black"/>
                </a:solidFill>
              </a:rPr>
              <a:t> 25 พฤษภาคม 2564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823839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indent="-360363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กำหนดมาตรฐานด้านการตรวจสอบและรับรองออกประกาศกำหนด</a:t>
            </a:r>
          </a:p>
          <a:p>
            <a:pPr marL="360363" indent="-360363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มาตรฐานการตรวจสอบและรับรองแห่งชาติการประเมินและการจัดการความเสี่ยง สำหรับการปฏิบัติงานในสถานที่ปฏิบัติงานที่เย็น มาตรฐานเลขที่ </a:t>
            </a:r>
            <a:r>
              <a:rPr lang="th-TH" sz="2800" dirty="0" err="1" smtClean="0">
                <a:latin typeface="Cordia New" pitchFamily="34" charset="-34"/>
                <a:cs typeface="Cordia New" pitchFamily="34" charset="-34"/>
              </a:rPr>
              <a:t>มตช.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6-2564 ไว้ ดังมี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รายละเอียด</a:t>
            </a:r>
          </a:p>
          <a:p>
            <a:pPr marL="360363" indent="-360363"/>
            <a:r>
              <a:rPr lang="th-TH" sz="2800" b="1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800" b="1" smtClean="0">
                <a:latin typeface="Cordia New" pitchFamily="34" charset="-34"/>
                <a:cs typeface="Cordia New" pitchFamily="34" charset="-34"/>
              </a:rPr>
              <a:t>สถานที่</a:t>
            </a:r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จัดเก็บ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: ห้องสมุดสำนักงานมาตรฐานผลิตภัณฑ์อุตสาหกรรม ถนนพระรามที่ ๖ กรุงเทพมหานคร ๑๐๔๐๐</a:t>
            </a:r>
          </a:p>
          <a:p>
            <a:pPr marL="360363" indent="-360363"/>
            <a:r>
              <a:rPr lang="th-TH" sz="2800" b="1" dirty="0" smtClean="0">
                <a:latin typeface="Cordia New" pitchFamily="34" charset="-34"/>
                <a:cs typeface="Cordia New" pitchFamily="34" charset="-34"/>
              </a:rPr>
              <a:t>	สถานที่จำหน่าย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: กองส่งเสริมและพัฒนาดานการมาตรฐาน สำนักงานมาตรฐานผลิตภัณฑ์อุตสาหกรรม ถนนพระรามที่ ๖ กรุงเทพมหานคร ๑๐๔๐๐ โทรศัพท์ ๐ ๒๒๐๒ ๓๔๒๖</a:t>
            </a:r>
          </a:p>
          <a:p>
            <a:pPr marL="360363" indent="-360363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ให้มีผลตั้งแต่วันที่ประกาศในราชกิจจา</a:t>
            </a:r>
            <a:r>
              <a:rPr lang="th-TH" sz="2800" dirty="0" err="1" smtClean="0">
                <a:latin typeface="Cordia New" pitchFamily="34" charset="-34"/>
                <a:cs typeface="Cordia New" pitchFamily="34" charset="-34"/>
              </a:rPr>
              <a:t>นุเบกษา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เป็นต้นไป</a:t>
            </a:r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148</Words>
  <Application>Microsoft Office PowerPoint</Application>
  <PresentationFormat>นำเสนอทางหน้าจอ (4:3)</PresentationFormat>
  <Paragraphs>28</Paragraphs>
  <Slides>3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5" baseType="lpstr">
      <vt:lpstr>1_Office Theme</vt:lpstr>
      <vt:lpstr>Office Theme</vt:lpstr>
      <vt:lpstr>ภาพนิ่ง 1</vt:lpstr>
      <vt:lpstr>ภาพนิ่ง 2</vt:lpstr>
      <vt:lpstr>ภาพนิ่ง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Technical2</cp:lastModifiedBy>
  <cp:revision>215</cp:revision>
  <dcterms:created xsi:type="dcterms:W3CDTF">2020-07-02T04:19:53Z</dcterms:created>
  <dcterms:modified xsi:type="dcterms:W3CDTF">2021-05-28T07:05:12Z</dcterms:modified>
</cp:coreProperties>
</file>