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79093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ประกาศคณะกรรมการกำหนดมาตรฐานด้านการตรวจสอบและ</a:t>
            </a:r>
            <a:r>
              <a:rPr lang="th-TH" altLang="en-US" sz="3400" dirty="0" smtClean="0">
                <a:solidFill>
                  <a:prstClr val="black"/>
                </a:solidFill>
              </a:rPr>
              <a:t>รับรอง ฉบับ</a:t>
            </a:r>
            <a:r>
              <a:rPr lang="th-TH" altLang="en-US" sz="3400" dirty="0" smtClean="0">
                <a:solidFill>
                  <a:prstClr val="black"/>
                </a:solidFill>
              </a:rPr>
              <a:t>ที่ 32 (พ.ศ. 2564)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ออก</a:t>
            </a:r>
            <a:r>
              <a:rPr lang="th-TH" altLang="en-US" sz="3400" dirty="0" smtClean="0">
                <a:solidFill>
                  <a:prstClr val="black"/>
                </a:solidFill>
              </a:rPr>
              <a:t>ตามความในพระราชบัญญัติการมาตรฐานแห่งชาติ พ.ศ. 2551 เรื่อง กำหนดมาตรฐานการตรวจสอบและรับรองแห่งชาติ ข้อกำหนดด้าน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การย</a:t>
            </a:r>
            <a:r>
              <a:rPr lang="th-TH" altLang="en-US" sz="3400" dirty="0" smtClean="0">
                <a:solidFill>
                  <a:prstClr val="black"/>
                </a:solidFill>
              </a:rPr>
              <a:t>ศาสตร์สำหรับการทำงานในสำนักงานด้วยจอแสดงผลจากคอมพิวเตอร์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25 พฤษภาคม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82383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กำหนดมาตรฐานด้านการตรวจสอบและรับรองออกประกาศ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กำหนด มาตรฐาน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การตรวจสอบและรับรองแห่งชาติ ข้อกำหนดด้าน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การย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ศาสตร์ สำหรับการทำงานในสำนักงานด้วยจอแสดงผลจากคอมพิวเตอร์  มาตรฐานเลขที่  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มตช.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 7-2564 ไว้ ดังมี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รายละเอียด</a:t>
            </a:r>
          </a:p>
          <a:p>
            <a:pPr marL="360363" indent="-360363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	สถานที่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จัดเก็บ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ห้องสมุดสำนักงานมาตรฐานผลิตภัณฑ์อุตสาหกรรม ถนนพระรามที่ ๖ กรุงเทพมหานคร ๑๐๔๐๐</a:t>
            </a:r>
          </a:p>
          <a:p>
            <a:pPr marL="360363" indent="-360363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	สถานที่จำหน่าย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กองส่งเสริมและพัฒนาดานการมาตรฐาน สำนักงานมาตรฐานผลิตภัณฑ์อุตสาหกรรม ถนนพระรามที่ ๖ กรุงเทพมหานคร ๑๐๔๐๐ โทรศัพท์ ๐ ๒๒๐๒ ๓๔๒๖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ให้มีผลตั้งแต่วันที่ประกาศในราชกิจจา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เป็นต้นไป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144</Words>
  <Application>Microsoft Office PowerPoint</Application>
  <PresentationFormat>นำเสนอทางหน้าจอ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216</cp:revision>
  <dcterms:created xsi:type="dcterms:W3CDTF">2020-07-02T04:19:53Z</dcterms:created>
  <dcterms:modified xsi:type="dcterms:W3CDTF">2021-05-28T07:08:26Z</dcterms:modified>
</cp:coreProperties>
</file>