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70" r:id="rId4"/>
    <p:sldId id="271" r:id="rId5"/>
    <p:sldId id="272" r:id="rId6"/>
    <p:sldId id="27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พระราชกฤษฎีกา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การกำหนดให้ผู้รับใบอนุญาตชำระค่าธรรมเนียมการต่ออายุใบอนุญาตแทนการยื่นคำขอต่ออายุใบอนุญาต 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26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823839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พระราชกฤษฎีกานี้ให้ใช้บังคับเมื่อพ้นกำหนดหนึ่งร้อยแปดสิบวันนับแต่วันประกาศในราชกิจจานุเบกษาเป็นต้นไป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ต่ออายุใบอนุญาตตามรายชื่อพระราชบัญญัติและประเภทของใบอนุญาตที่กำหนดในบัญชีท้ายพระราชกฤษฎีกานี้ ผู้รับใบอนุญาตอาจชำรค่าธรรมเนียมการต่ออายุใบอนุญาตแทนการยื่นคำขอต่ออายุใบอนุญาตได้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0891" y="785812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ผู้รับใบอนุญาตซึ่งประสงค์จะชำระค่าธรรมเนียมการต่ออายุใบอนุญาต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แทนการยื่นคำขอต่ออายุใบอนุญาต ให้ชำระค่าธรรมเนียมตามอัตราที่กำหนดไว้ในกฎหมายว่าด้วยการนั้น ณ สถานที่ทำการของผู้อนุญาต หรือผ่านช่องทางหนึ่งช่องทางใดดังต่อไปนี้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จุดบริการรับชำระค่าธรรมเนียม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ธนาคาร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ศูนย์บริการร่วมหรือศูนย์รับคำขออนุญาต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ช่องทางอิเล็กทรอนิกส์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(5) ช่องทางอื่นใดที่เป็นการอำนวยความสะดวกแก่ประชาชน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ให้ผู้อนุญาตจัดให้มีช่องทางสำหรับรองรับการชำระค่าธรรมเนียมตาม (1) (2) (3) (4) หรือ (5) อย่างน้อย 1 ช่องทาง รวมทั้งกำหนดรายละเอียดวิธีการชำระค่าธรรมเนียม และประกาศให้ประชาชนทราบเป็นการทั่วไป</a:t>
            </a:r>
          </a:p>
        </p:txBody>
      </p:sp>
    </p:spTree>
    <p:extLst>
      <p:ext uri="{BB962C8B-B14F-4D97-AF65-F5344CB8AC3E}">
        <p14:creationId xmlns:p14="http://schemas.microsoft.com/office/powerpoint/2010/main" val="98215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ให้ผู้รับใบอนุญาตดำเนินการชำระค่าธรรมเนียมตามมาตรา 4 ก่อนวันที่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ใบอนุญาตจะสิ้นอายุลง ทั้งนี้ ในกรณีที่กฎหมายเฉพาะเรื่องกำหนดเงื่อนเวลาการยื่นคำขอต่ออายุใบอนุญาตไว้เป็นประการใด ให้ปฏิบัติตามกฎหมายนั้นด้วย และเมื่อชำระค่าธรรมเนียมแล้ว ให้ออกหลักฐานการต่ออายุใบอนุญาตให้แก่ผู้รับใบอนุญาต และให้ถือว่าผู้รับใบอนุญาตได้รับการต่ออายุใบอนุญาตตามกฎหมายนั้น ๆ แล้ว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ในกรณีที่ไม่สามารถออกหลักฐานการต่ออายุใบอนุญาตได้ตามวรรคหนึ่ง ให้ผู้ซึ่งได้รับมอบหมายให้รับช าระค่าธรรมเนียมออกหลักฐานการรับเงินให้แก่ผู้รับใบอนุญาต และให้ถือว่าหลักฐานการรับเงินดังกล่าวเป็นหลักฐานการต่ออายุใบอนุญาตจนกว่าผู้รับใบอนุญาตจะได้รับหลักฐานการต่ออายุใบอนุญาตจากผู้อนุญาต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ผู้อนุญาตอาจส่งหลักฐานการต่ออายุใบอนุญาตตามมาตรานี้โดยวิธีการทางอิเล็กทรอนิกส์ด้วยก็ได้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195037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ให้ผู้อนุญาตจัดให้มีช่องทางสำหรับรองรับการชำระค่าธรรมเนียมตามมาตรา 4 วรรคสอง ให้แล้วเสร็จภายใน 360 วันนับแต่วันที่พระราชกฤษฎีกานี้ใช้บังคับ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  ในกรณีที่หน่วยงานของรัฐใดไม่อาจดำเนินการให้แล้วเสร็จได้ภายในระยะเวลาตามวรรคหนึ่ง ให้แจ้งเหตุผลพร้อมระยะเวลาที่คาดว่าจะแล้วเสร็จต่อคณะกรรมการพัฒนาระบบราชการเพื่อรายงานคณะรัฐมนตรีพิจารณาต่อไป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ำขอต่ออายุใบอนุญาตตามรายชื่อพระราชบัญญัติและประเภทของใบอนุญาตที่กำหนดในบัญชีท้ายพระราชกฤษฎีกานี้ ซึ่งผู้รับใบอนุญาตได้ยื่นไว้ก่อนวันที่พระราชกฤษฎีกานี้ใช้บังคับและยังอยู่ระหว่างการพิจารณาของผู้อนุญาต ผู้รับใบอนุญาตอาจดำเนินการตามพระราชกฤษฎีกานี้ได้ และให้นำความในมาตรา 5 มาใช้บังคับโดยอนุโลม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ให้นายกรัฐมนตรีรักษาการตามพระราชกฤษฎีกานี้</a:t>
            </a:r>
          </a:p>
        </p:txBody>
      </p:sp>
    </p:spTree>
    <p:extLst>
      <p:ext uri="{BB962C8B-B14F-4D97-AF65-F5344CB8AC3E}">
        <p14:creationId xmlns:p14="http://schemas.microsoft.com/office/powerpoint/2010/main" val="129493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6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624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208</cp:revision>
  <dcterms:created xsi:type="dcterms:W3CDTF">2020-07-02T04:19:53Z</dcterms:created>
  <dcterms:modified xsi:type="dcterms:W3CDTF">2021-05-28T07:51:56Z</dcterms:modified>
</cp:coreProperties>
</file>