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79093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กำหนดให้ผลิตภัณฑ์อุตสาหกรรมฟิล์มยืดหุ้มห่ออาหาร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ต้องเป็นไปตามมาตรฐาน 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 28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0891" y="1131952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กฎกระทรวงนี้ให้ใช้บังคับเมื่อพ้นกำหนด 180 วันนับแต่วันประกาศในราชกิจจานุเบกษาเป็นต้นไป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ผลิตภัณฑ์อุตสาหกรรมฟิล์มยืดหุ้มห่ออาหารต้องเป็นไปตามมาตรฐานเลขที่ มอก. 1136- 2559 ตามประกาศกระทรวงอุตสาหกรรม ฉบับที่ 5508 (พ.ศ. 2562) ออกตามความในพระราชบัญญัติมาตรฐานผลิตภัณฑ์อุตสาหกรรม พ.ศ. 2511 เรื่อง ยกเลิกและกำหนดมาตรฐานผลิตภัณฑ์อุตสาหกรรมฟิล์มยืดหุ้มห่ออาหาร ลงวันที่ 30 กันยายน พ.ศ. 2562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162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212</cp:revision>
  <dcterms:created xsi:type="dcterms:W3CDTF">2020-07-02T04:19:53Z</dcterms:created>
  <dcterms:modified xsi:type="dcterms:W3CDTF">2021-05-29T02:20:33Z</dcterms:modified>
</cp:coreProperties>
</file>