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6"/>
  </p:notesMasterIdLst>
  <p:sldIdLst>
    <p:sldId id="257" r:id="rId3"/>
    <p:sldId id="27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29/05/64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79093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กำหนดอัตราเงินสมทบกองทุนประกันสังคม พ.ศ. 2564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 28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0891" y="1131952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กฎกระทรวงนี้ให้ใช้บังคับตั้งแต่วันที่ 1 มิถุนายน พ.ศ. 2564 เป็นต้นไป</a:t>
            </a:r>
          </a:p>
          <a:p>
            <a:pPr marL="360363" indent="-360363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ให้ยกเลิก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กฎกระทรวงกำหนดอัตราเงินสมทบกองทุนประกันสังคม พ.ศ. 2563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กฎกระทรวงกำหนดอัตราเงินสมทบกองทุนประกันสังคม (ฉบับที่ 2) พ.ศ. 2564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ให้รัฐบาล นายจ้าง และผู้ประกันตนตามมาตรา 33 ออกเงินสมทบเข้ากองทุน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เพื่อการจ่ายประโยชน์ทดแทนในกรณีประสบอันตรายหรือเจ็บป่วย กรณีทุพพลภาพ กรณีตาย กรณีคลอดบุตร กรณีสงเคราะห์บุตร กรณีชราภาพ และกรณีว่างงาน ตามบัญชีอัตราเงินสมทบท้ายกฎกระทรวงนี้ ดังต่อไปนี้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(1) ตั้งแต่วันที่ 1 มิถุนายน พ.ศ. 2564 ถึงวันที่ 31 สิงหาคม พ.ศ. 2564 ให้เป็นไปตามอัตราในบัญชี ก.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(2) ตั้งแต่วันที่ 1 กันยายน พ.ศ. 2564 เป็นต้นไป ให้เป็นไปตามอัตราในบัญชี ข.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916</TotalTime>
  <Words>221</Words>
  <Application>Microsoft Office PowerPoint</Application>
  <PresentationFormat>On-screen Show (4:3)</PresentationFormat>
  <Paragraphs>35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213</cp:revision>
  <dcterms:created xsi:type="dcterms:W3CDTF">2020-07-02T04:19:53Z</dcterms:created>
  <dcterms:modified xsi:type="dcterms:W3CDTF">2021-05-29T02:36:39Z</dcterms:modified>
</cp:coreProperties>
</file>