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B807C-BE6E-4789-A77E-ED2CF59C8BD2}" type="datetimeFigureOut">
              <a:rPr lang="th-TH" smtClean="0"/>
              <a:t>11/08/59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CD2B1-9299-4F4A-9796-2519D94F4C2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6942935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B807C-BE6E-4789-A77E-ED2CF59C8BD2}" type="datetimeFigureOut">
              <a:rPr lang="th-TH" smtClean="0"/>
              <a:t>11/08/59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CD2B1-9299-4F4A-9796-2519D94F4C2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8659225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B807C-BE6E-4789-A77E-ED2CF59C8BD2}" type="datetimeFigureOut">
              <a:rPr lang="th-TH" smtClean="0"/>
              <a:t>11/08/59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CD2B1-9299-4F4A-9796-2519D94F4C2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8712294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B807C-BE6E-4789-A77E-ED2CF59C8BD2}" type="datetimeFigureOut">
              <a:rPr lang="th-TH" smtClean="0"/>
              <a:t>11/08/59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CD2B1-9299-4F4A-9796-2519D94F4C2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7197111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B807C-BE6E-4789-A77E-ED2CF59C8BD2}" type="datetimeFigureOut">
              <a:rPr lang="th-TH" smtClean="0"/>
              <a:t>11/08/59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CD2B1-9299-4F4A-9796-2519D94F4C2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1460981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B807C-BE6E-4789-A77E-ED2CF59C8BD2}" type="datetimeFigureOut">
              <a:rPr lang="th-TH" smtClean="0"/>
              <a:t>11/08/59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CD2B1-9299-4F4A-9796-2519D94F4C2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088886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B807C-BE6E-4789-A77E-ED2CF59C8BD2}" type="datetimeFigureOut">
              <a:rPr lang="th-TH" smtClean="0"/>
              <a:t>11/08/59</a:t>
            </a:fld>
            <a:endParaRPr lang="th-TH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แทน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CD2B1-9299-4F4A-9796-2519D94F4C2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855325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B807C-BE6E-4789-A77E-ED2CF59C8BD2}" type="datetimeFigureOut">
              <a:rPr lang="th-TH" smtClean="0"/>
              <a:t>11/08/59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CD2B1-9299-4F4A-9796-2519D94F4C2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2143173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B807C-BE6E-4789-A77E-ED2CF59C8BD2}" type="datetimeFigureOut">
              <a:rPr lang="th-TH" smtClean="0"/>
              <a:t>11/08/59</a:t>
            </a:fld>
            <a:endParaRPr lang="th-TH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CD2B1-9299-4F4A-9796-2519D94F4C2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9800123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B807C-BE6E-4789-A77E-ED2CF59C8BD2}" type="datetimeFigureOut">
              <a:rPr lang="th-TH" smtClean="0"/>
              <a:t>11/08/59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CD2B1-9299-4F4A-9796-2519D94F4C2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4062872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B807C-BE6E-4789-A77E-ED2CF59C8BD2}" type="datetimeFigureOut">
              <a:rPr lang="th-TH" smtClean="0"/>
              <a:t>11/08/59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CD2B1-9299-4F4A-9796-2519D94F4C2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2729290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EB807C-BE6E-4789-A77E-ED2CF59C8BD2}" type="datetimeFigureOut">
              <a:rPr lang="th-TH" smtClean="0"/>
              <a:t>11/08/59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7CD2B1-9299-4F4A-9796-2519D94F4C2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5154380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1295400"/>
            <a:ext cx="7924800" cy="2895600"/>
          </a:xfrm>
          <a:ln>
            <a:solidFill>
              <a:srgbClr val="0070C0"/>
            </a:solidFill>
          </a:ln>
        </p:spPr>
        <p:txBody>
          <a:bodyPr>
            <a:normAutofit/>
          </a:bodyPr>
          <a:lstStyle/>
          <a:p>
            <a:r>
              <a:rPr lang="th-TH" sz="2800" dirty="0" smtClean="0"/>
              <a:t>ประกาศคณะกรรมการการนิคมอุตสาหกรรมแห่งประเทศไทยเรื่อง การจัดตั้งเขตอุตสาหกรรมทั่วไป นิคมอุตสาหกรรมหลักชัยเมืองยาง จังหวัดระยอง</a:t>
            </a:r>
            <a:br>
              <a:rPr lang="th-TH" sz="2800" dirty="0" smtClean="0"/>
            </a:br>
            <a:r>
              <a:rPr lang="th-TH" sz="2800" dirty="0" smtClean="0"/>
              <a:t>วันที่ประกาศในราชกิจจา</a:t>
            </a:r>
            <a:r>
              <a:rPr lang="th-TH" sz="2800" dirty="0" err="1" smtClean="0"/>
              <a:t>นุเบกษา</a:t>
            </a:r>
            <a:r>
              <a:rPr lang="th-TH" sz="2800" dirty="0" smtClean="0"/>
              <a:t>  02-08-2559</a:t>
            </a:r>
            <a:endParaRPr lang="th-TH" sz="2800" dirty="0"/>
          </a:p>
        </p:txBody>
      </p:sp>
      <p:pic>
        <p:nvPicPr>
          <p:cNvPr id="4" name="รูปภาพ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5562600"/>
            <a:ext cx="990600" cy="10153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816945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สรุปสาระสำคัญ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971800"/>
          </a:xfrm>
          <a:ln>
            <a:solidFill>
              <a:srgbClr val="00B0F0"/>
            </a:solidFill>
          </a:ln>
        </p:spPr>
        <p:txBody>
          <a:bodyPr/>
          <a:lstStyle/>
          <a:p>
            <a:pPr marL="0" indent="0">
              <a:buNone/>
            </a:pPr>
            <a:endParaRPr lang="th-TH" sz="2800" dirty="0" smtClean="0"/>
          </a:p>
          <a:p>
            <a:pPr marL="0" indent="0">
              <a:buNone/>
            </a:pPr>
            <a:r>
              <a:rPr lang="th-TH" sz="2800" dirty="0" smtClean="0"/>
              <a:t>   ให้ยกเลิกประกาศจัดตั้งเขตอุตสาหกรรมทั่วไป นิคมอุตสาหกรรมหลักชัยเมืองยาง จังหวัดระยองฉบับเดิม และประกาศจัดตั้งเขตอุตสาหกรรมทั่วไป นิคมอุตสาหกรรมหลักชัยเมืองยาง จังหวัดระยอง ในท้องที่ตำบลสำนักทองอำเภอเมืองระยอง จังหวัดระยอง ขึ้นใหม่ ภายในแนวเขตตามแผนที่ท้ายประกาศนี้</a:t>
            </a:r>
          </a:p>
          <a:p>
            <a:endParaRPr lang="th-TH" dirty="0"/>
          </a:p>
        </p:txBody>
      </p:sp>
      <p:pic>
        <p:nvPicPr>
          <p:cNvPr id="4" name="รูปภาพ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5562600"/>
            <a:ext cx="990600" cy="10153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26611248"/>
      </p:ext>
    </p:extLst>
  </p:cSld>
  <p:clrMapOvr>
    <a:masterClrMapping/>
  </p:clrMapOvr>
</p:sld>
</file>

<file path=ppt/theme/theme1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77</Words>
  <Application>Microsoft Office PowerPoint</Application>
  <PresentationFormat>นำเสนอทางหน้าจอ (4:3)</PresentationFormat>
  <Paragraphs>4</Paragraphs>
  <Slides>2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2</vt:i4>
      </vt:variant>
    </vt:vector>
  </HeadingPairs>
  <TitlesOfParts>
    <vt:vector size="3" baseType="lpstr">
      <vt:lpstr>ชุดรูปแบบของ Office</vt:lpstr>
      <vt:lpstr>ประกาศคณะกรรมการการนิคมอุตสาหกรรมแห่งประเทศไทยเรื่อง การจัดตั้งเขตอุตสาหกรรมทั่วไป นิคมอุตสาหกรรมหลักชัยเมืองยาง จังหวัดระยอง วันที่ประกาศในราชกิจจานุเบกษา  02-08-2559</vt:lpstr>
      <vt:lpstr>สรุปสาระสำคัญ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ประกาศคณะกรรมการการนิคมอุตสาหกรรมแห่งประเทศไทยเรื่อง การจัดตั้งเขตอุตสาหกรรมทั่วไป นิคมอุตสาหกรรมหลักชัยเมืองยาง จังหวัดระยอง วันที่ประกาศในราชกิจจานุเบกษา  02-08-2559</dc:title>
  <dc:creator>AIM14</dc:creator>
  <cp:lastModifiedBy>AIM14</cp:lastModifiedBy>
  <cp:revision>2</cp:revision>
  <dcterms:created xsi:type="dcterms:W3CDTF">2016-08-11T04:30:32Z</dcterms:created>
  <dcterms:modified xsi:type="dcterms:W3CDTF">2016-08-11T04:38:00Z</dcterms:modified>
</cp:coreProperties>
</file>