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7FE2-196B-4858-A886-CB63C737F016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2FCA-F632-4F21-82EA-5E31D02133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1443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7FE2-196B-4858-A886-CB63C737F016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2FCA-F632-4F21-82EA-5E31D02133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822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7FE2-196B-4858-A886-CB63C737F016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2FCA-F632-4F21-82EA-5E31D02133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3924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7FE2-196B-4858-A886-CB63C737F016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2FCA-F632-4F21-82EA-5E31D02133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486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7FE2-196B-4858-A886-CB63C737F016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2FCA-F632-4F21-82EA-5E31D02133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436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7FE2-196B-4858-A886-CB63C737F016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2FCA-F632-4F21-82EA-5E31D02133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67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7FE2-196B-4858-A886-CB63C737F016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2FCA-F632-4F21-82EA-5E31D02133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2854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7FE2-196B-4858-A886-CB63C737F016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2FCA-F632-4F21-82EA-5E31D02133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779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7FE2-196B-4858-A886-CB63C737F016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2FCA-F632-4F21-82EA-5E31D02133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904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7FE2-196B-4858-A886-CB63C737F016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2FCA-F632-4F21-82EA-5E31D02133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5719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67FE2-196B-4858-A886-CB63C737F016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B2FCA-F632-4F21-82EA-5E31D02133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3686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67FE2-196B-4858-A886-CB63C737F016}" type="datetimeFigureOut">
              <a:rPr lang="th-TH" smtClean="0"/>
              <a:t>25/08/59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B2FCA-F632-4F21-82EA-5E31D02133C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455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09600" y="1905000"/>
            <a:ext cx="7924800" cy="245745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th-TH" sz="2800" dirty="0" smtClean="0"/>
              <a:t>ระเบียบคณะกรรมการกำกับกิจการพลังงานว่าด้วยมาตรฐานการให้บริการในการประกอบกิจการไฟฟ้า ของการไฟฟ้าฝ่ายผลิตแห่งประเทศไทย</a:t>
            </a:r>
            <a:br>
              <a:rPr lang="th-TH" sz="2800" dirty="0" smtClean="0"/>
            </a:br>
            <a:r>
              <a:rPr lang="th-TH" sz="2800" dirty="0" smtClean="0"/>
              <a:t>ประเภทใบอนุญาตควบคุมระบบไฟฟ้า พ.ศ. 2559</a:t>
            </a:r>
            <a:br>
              <a:rPr lang="th-TH" sz="2800" dirty="0" smtClean="0"/>
            </a:br>
            <a:r>
              <a:rPr lang="th-TH" sz="2800" dirty="0" smtClean="0"/>
              <a:t>ประกาศราชกิจจา</a:t>
            </a:r>
            <a:r>
              <a:rPr lang="th-TH" sz="2800" dirty="0" err="1" smtClean="0"/>
              <a:t>นุเบกษา</a:t>
            </a:r>
            <a:r>
              <a:rPr lang="th-TH" sz="2800" dirty="0" smtClean="0"/>
              <a:t> วันที่ 23 สิงหาคม 2559</a:t>
            </a:r>
            <a:br>
              <a:rPr lang="th-TH" sz="2800" dirty="0" smtClean="0"/>
            </a:br>
            <a:endParaRPr lang="th-TH" sz="28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912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75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153400" cy="4419600"/>
          </a:xfrm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1.ให้ใช้บังคับตั้งแต่วันถัดจากวันประกาศในราชกิจจา</a:t>
            </a:r>
            <a:r>
              <a:rPr lang="th-TH" dirty="0" err="1" smtClean="0"/>
              <a:t>นุเบกษา</a:t>
            </a:r>
            <a:r>
              <a:rPr lang="th-TH" dirty="0" smtClean="0"/>
              <a:t>เป็นต้นไป</a:t>
            </a:r>
          </a:p>
          <a:p>
            <a:pPr marL="0" indent="0">
              <a:buNone/>
            </a:pPr>
            <a:r>
              <a:rPr lang="th-TH" dirty="0" smtClean="0"/>
              <a:t>2. ผู้รับใบอนุญาตต้องจัดให้มีการให้บริการ การตรวจสอบและการประเมินคุณภาพการให้บริการ ไม่ต่ำกว่าเกณฑ์มาตรฐานการให้บริการ ตามเอกสารแนบท้ายระเบียบนี้</a:t>
            </a:r>
          </a:p>
          <a:p>
            <a:pPr marL="0" indent="0">
              <a:buNone/>
            </a:pPr>
            <a:r>
              <a:rPr lang="th-TH" dirty="0" smtClean="0"/>
              <a:t>3.ให้ผู้รับใบอนุญาตจัดเก็บข้อมูลมาตรฐานการให้บริการ การประเมินคุณภาพการให้บริการและเผยแพร่ทางเว็บไซต์ของผู้รับใบอนุญาตเป็นประจำทุกปี</a:t>
            </a:r>
          </a:p>
          <a:p>
            <a:pPr marL="0" indent="0">
              <a:buNone/>
            </a:pPr>
            <a:r>
              <a:rPr lang="th-TH" dirty="0" smtClean="0"/>
              <a:t>4. ผู้รับใบอนุญาตต้องรายงานข้อมูลทุกปี โดยรายงานภายในวันที่ 25 ของเดือนมกราคม ของปีถัดไปต่อสำนักงาน </a:t>
            </a:r>
            <a:r>
              <a:rPr lang="th-TH" dirty="0" err="1" smtClean="0"/>
              <a:t>กกพ</a:t>
            </a:r>
            <a:r>
              <a:rPr lang="th-TH" dirty="0" smtClean="0"/>
              <a:t>.</a:t>
            </a:r>
          </a:p>
          <a:p>
            <a:pPr marL="0" indent="0">
              <a:buNone/>
            </a:pPr>
            <a:r>
              <a:rPr lang="th-TH" dirty="0" smtClean="0"/>
              <a:t>5. กรณีที่ผู้รับใบอนุญาตให้บริการต่ำกว่าเกณฑ์มาตรฐานตามข้อ 2 ให้ผู้รับใบอนุญาตรายงานให้สำนักงาน </a:t>
            </a:r>
            <a:r>
              <a:rPr lang="th-TH" dirty="0" err="1" smtClean="0"/>
              <a:t>กกพ</a:t>
            </a:r>
            <a:r>
              <a:rPr lang="th-TH" dirty="0" smtClean="0"/>
              <a:t>. ทราบภายในสามสิบวันนับแต่วันที่เกิดเหตุดังกล่าว</a:t>
            </a:r>
          </a:p>
          <a:p>
            <a:pPr marL="0" indent="0">
              <a:buNone/>
            </a:pPr>
            <a:r>
              <a:rPr lang="th-TH" dirty="0" smtClean="0"/>
              <a:t>6. ให้ประธานกรรมการกำกับกิจการพลังงานเป็นผู้รักษาการตามระเบียบนี้ และให้ </a:t>
            </a:r>
            <a:r>
              <a:rPr lang="th-TH" dirty="0" err="1" smtClean="0"/>
              <a:t>กกพ</a:t>
            </a:r>
            <a:r>
              <a:rPr lang="th-TH" dirty="0" smtClean="0"/>
              <a:t>. เป็นผู้วินิจฉัยชี้ขาดปัญหาเกี่ยวกับการปฏิบัติตามระเบียบนี้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862093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179</Words>
  <Application>Microsoft Office PowerPoint</Application>
  <PresentationFormat>นำเสนอทางหน้าจอ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ระเบียบคณะกรรมการกำกับกิจการพลังงานว่าด้วยมาตรฐานการให้บริการในการประกอบกิจการไฟฟ้า ของการไฟฟ้าฝ่ายผลิตแห่งประเทศไทย ประเภทใบอนุญาตควบคุมระบบไฟฟ้า พ.ศ. 2559 ประกาศราชกิจจานุเบกษา วันที่ 23 สิงหาคม 2559 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ระเบียบคณะกรรมการกำกับกิจการพลังงานว่าด้วยมาตรฐานการให้บริการในการประกอบกิจการไฟฟ้า ของการไฟฟ้าฝ่ายผลิตแห่งประเทศไทย ประเภทใบอนุญาตควบคุมระบบไฟฟ้า พ.ศ. 2559 ประกาศราชกิจจานุเบกษา วันที่ 23 สิงหาคม 2559 </dc:title>
  <dc:creator>AIM14</dc:creator>
  <cp:lastModifiedBy>AIM14</cp:lastModifiedBy>
  <cp:revision>1</cp:revision>
  <dcterms:created xsi:type="dcterms:W3CDTF">2016-08-25T08:34:48Z</dcterms:created>
  <dcterms:modified xsi:type="dcterms:W3CDTF">2016-08-25T08:41:04Z</dcterms:modified>
</cp:coreProperties>
</file>