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249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4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815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38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00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88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51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76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966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18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34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D264F-480A-4701-8897-782F4190945E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EE3A-177A-46AA-9B00-C17308EDAE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3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8001000" cy="21526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ประกาศกรมสวัสดิการและคุ้มครองแรงงาน</a:t>
            </a:r>
            <a:br>
              <a:rPr lang="th-TH" sz="2800" dirty="0" smtClean="0"/>
            </a:br>
            <a:r>
              <a:rPr lang="th-TH" sz="2800" dirty="0" smtClean="0"/>
              <a:t>เรื่อง กำหนดแบบและวิธีการรายงานผลการฝึกซ้อมดับเพลิงและฝึกซ้อมอพยพหนีไฟทางสื่ออิเล็กทรอนิกส์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05-10-2559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94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ให้ใช้บังคับตั้งแต่วันประกาศในราชกิจจา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r>
              <a:rPr lang="th-TH" sz="28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การรายงานผลการฝึกซ้อมดับเพลิงและฝึกซ้อมอพยพหนีไฟ ต่ออธิบดีหรือผู้ซึ่งอธิบดีมอบหมายนายจ้างอาจรายงานทางสื่ออิเล็กทรอนิกส์ตามแบบรายงานผลการฝึกซ้อมดับเพลิงและฝึกซ้อมอพยพหนีไฟทางสื่ออิเล็กทรอนิกส์ ท้ายประกาศนี้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นายจ้างที่มีความประสงค์จะรายงานผลการฝึกซ้อมดับเพลิงและฝึกซ้อมอพยพหนีไฟทางสื่ออิเล็กทรอนิกส์ ต้องลงทะเบียนเพื่อขอรหัสผู้ใช้ (</a:t>
            </a:r>
            <a:r>
              <a:rPr lang="en-US" sz="2800" dirty="0" smtClean="0">
                <a:cs typeface="+mj-cs"/>
              </a:rPr>
              <a:t>User ID) </a:t>
            </a:r>
            <a:r>
              <a:rPr lang="th-TH" sz="2800" dirty="0" smtClean="0">
                <a:cs typeface="+mj-cs"/>
              </a:rPr>
              <a:t>และรหัสผ่าน (</a:t>
            </a:r>
            <a:r>
              <a:rPr lang="en-US" sz="2800" dirty="0" smtClean="0">
                <a:cs typeface="+mj-cs"/>
              </a:rPr>
              <a:t>Password) </a:t>
            </a:r>
            <a:r>
              <a:rPr lang="th-TH" sz="2800" dirty="0" smtClean="0">
                <a:cs typeface="+mj-cs"/>
              </a:rPr>
              <a:t>ทางเว็บไซต์ของกรมสวัสดิการและคุ้มครองแรงงาน (</a:t>
            </a:r>
            <a:r>
              <a:rPr lang="en-US" sz="2800" dirty="0" smtClean="0">
                <a:cs typeface="+mj-cs"/>
              </a:rPr>
              <a:t>http://eservice.labour.go.th)</a:t>
            </a:r>
          </a:p>
          <a:p>
            <a:pPr marL="0" indent="0">
              <a:buNone/>
            </a:pPr>
            <a:r>
              <a:rPr lang="en-US" sz="2800" dirty="0" smtClean="0">
                <a:cs typeface="+mj-cs"/>
              </a:rPr>
              <a:t>4. </a:t>
            </a:r>
            <a:r>
              <a:rPr lang="th-TH" sz="2800" dirty="0" smtClean="0">
                <a:cs typeface="+mj-cs"/>
              </a:rPr>
              <a:t>การลงทะเบียนตามวรรคหนึ่ง ไม่เป็นการตัดสิทธิของนายจ้างที่จะรายงานผลการฝึกซ้อมดับเพลิงและฝึกซ้อมอพยพหนีไฟด้วยตนเอง ทางไปรษณีย์ หรือทางโทรสาร แต่อย่างใด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23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600" dirty="0" smtClean="0">
                <a:cs typeface="+mj-cs"/>
              </a:rPr>
              <a:t>5. เมื่อนายจ้างได้รับรหัสผู้ใช้ (</a:t>
            </a:r>
            <a:r>
              <a:rPr lang="en-US" sz="2600" dirty="0" smtClean="0">
                <a:cs typeface="+mj-cs"/>
              </a:rPr>
              <a:t>User ID) </a:t>
            </a:r>
            <a:r>
              <a:rPr lang="th-TH" sz="2600" dirty="0" smtClean="0">
                <a:cs typeface="+mj-cs"/>
              </a:rPr>
              <a:t>และรหัสผ่าน (</a:t>
            </a:r>
            <a:r>
              <a:rPr lang="en-US" sz="2600" dirty="0" smtClean="0">
                <a:cs typeface="+mj-cs"/>
              </a:rPr>
              <a:t>Password) </a:t>
            </a:r>
            <a:r>
              <a:rPr lang="th-TH" sz="2600" dirty="0" smtClean="0">
                <a:cs typeface="+mj-cs"/>
              </a:rPr>
              <a:t>ตามข้อ ๔ แล้วนายจ้างสามารถรายงานผลการฝึกซ้อมดับเพลิงและฝึกซ้อมอพยพหนีไฟทางสื่ออิเล็กทรอนิกส์ผ่านทางเว็บไซต์ของกรมสวัสดิการและคุ้มครองแรงงาน (</a:t>
            </a:r>
            <a:r>
              <a:rPr lang="en-US" sz="2600" dirty="0" smtClean="0">
                <a:cs typeface="+mj-cs"/>
              </a:rPr>
              <a:t>http://eservice.labour.go.th)</a:t>
            </a:r>
          </a:p>
          <a:p>
            <a:pPr marL="0" indent="0">
              <a:buNone/>
            </a:pPr>
            <a:r>
              <a:rPr lang="en-US" sz="2600" dirty="0">
                <a:cs typeface="+mj-cs"/>
              </a:rPr>
              <a:t>6</a:t>
            </a:r>
            <a:r>
              <a:rPr lang="en-US" sz="2600" dirty="0" smtClean="0">
                <a:cs typeface="+mj-cs"/>
              </a:rPr>
              <a:t>. </a:t>
            </a:r>
            <a:r>
              <a:rPr lang="th-TH" sz="2600" dirty="0" smtClean="0">
                <a:cs typeface="+mj-cs"/>
              </a:rPr>
              <a:t>การดำเนินการตามวรรคหนึ่ง ให้ถือว่าอธิบดีหรือผู้ซึ่งอธิบดีมอบหมายได้รับรายงานผลการฝึกซ้อมดับเพลิงและฝึกซ้อมอพยพหนีไฟในวันและเวลาตามที่ปรากฏที่เครื่องคอมพิวเตอร์แม่ข่ายของกรมสวัสดิการและคุ้มครองแรงงาน"</a:t>
            </a:r>
          </a:p>
          <a:p>
            <a:pPr marL="0" indent="0">
              <a:buNone/>
            </a:pPr>
            <a:r>
              <a:rPr lang="th-TH" sz="2600" dirty="0" smtClean="0">
                <a:cs typeface="+mj-cs"/>
              </a:rPr>
              <a:t>7. กรณีที่มีข้อสงสัย พนักงานตรวจความปลอดภัยมีอำนาจเรียกนายจ้างผู้ซึ่งรายงานผลการฝึกซ้อมดับเพลิงและฝึกซ้อมอพยพหนีไฟทางสื่ออิเล็กทรอนิกส์ จัดส่งหรือแสดงข้อมูลเกี่ยวกับการรายงานผลการฝึกซ้อมดับเพลิงและฝึกซ้อมอพยพหนีไฟ เพื่อตรวจสอบต่อไป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64178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นำเสนอทางหน้าจอ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ประกาศกรมสวัสดิการและคุ้มครองแรงงาน เรื่อง กำหนดแบบและวิธีการรายงานผลการฝึกซ้อมดับเพลิงและฝึกซ้อมอพยพหนีไฟทางสื่ออิเล็กทรอนิกส์ วันที่ประกาศในราชกิจจานุเบกษา05-10-2559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ประกาศกรมสวัสดิการและคุ้มครองแรงงาน เรื่อง กำหนดแบบและวิธีการรายงานผลการฝึกซ้อมดับเพลิงและฝึกซ้อมอพยพหนีไฟทางสื่ออิเล็กทรอนิกส์ วันที่ประกาศในราชกิจจานุเบกษา05-10-2559</dc:title>
  <dc:creator>AIM14</dc:creator>
  <cp:lastModifiedBy>AIM14</cp:lastModifiedBy>
  <cp:revision>1</cp:revision>
  <dcterms:created xsi:type="dcterms:W3CDTF">2016-10-11T04:06:09Z</dcterms:created>
  <dcterms:modified xsi:type="dcterms:W3CDTF">2016-10-11T04:09:12Z</dcterms:modified>
</cp:coreProperties>
</file>