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700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584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825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107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601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324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892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372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952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901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363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2CE1F-F426-41E2-9401-FEE6E4694221}" type="datetimeFigureOut">
              <a:rPr lang="th-TH" smtClean="0"/>
              <a:t>21/10/59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4C51-6228-479C-A44F-572FD7475F4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520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33400" y="1295399"/>
            <a:ext cx="7848600" cy="2305051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ประกาศคณะกรรมการกำกับกิจการพลังงาน</a:t>
            </a:r>
            <a:br>
              <a:rPr lang="th-TH" sz="2800" dirty="0" smtClean="0"/>
            </a:br>
            <a:r>
              <a:rPr lang="th-TH" sz="2800" dirty="0" smtClean="0"/>
              <a:t>เรื่อง หลักเกณฑ์ วิธีการและเงื่อนไขการพักหรือหยุดให้บริการพลังงาน พ.ศ. 2559วันที่ประกาศในราชกิจจา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18-10-2559</a:t>
            </a:r>
            <a:endParaRPr lang="th-TH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91200"/>
            <a:ext cx="695325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80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>
                <a:cs typeface="+mj-cs"/>
              </a:rPr>
              <a:t>1. ให้ใช้บังคับตั้งแต่วันถัดจากวันประกาศในราชกิจจา</a:t>
            </a:r>
            <a:r>
              <a:rPr lang="th-TH" dirty="0" err="1" smtClean="0">
                <a:cs typeface="+mj-cs"/>
              </a:rPr>
              <a:t>นุเบกษา</a:t>
            </a:r>
            <a:r>
              <a:rPr lang="th-TH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2. ให้ประธานกรรมการกำกับกิจการพลังงานเป็นผู้รักษาการตามประกาศนี้ และให้คณะกรรมการเป็นผู้วินิจฉัยชี้ขาดปัญหาเกี่ยวกับการปฏิบัติตามประกาศนี้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3. หลักเกณฑ์ วิธีการและเงื่อนไขเกี่ยวกับการพักหรือหยุดให้บริการพลังงาน ให้เป็นไปตามประกาศนี้ เว้นแต่ในกรณีที่มีสัญญาการให้บริการพลังงานซึ่งกำหนดหลักเกณฑ์ วิธีการและเงื่อนไขไว้โดยเฉพาะและต้องไม่ขัดหรือแย้งกับประกาศนี้ ให้ดำเนินการไปตามนั้น"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4. ห้ามมิให้ผู้รับใบอนุญาตพักหรือหยุดให้บริการพลังงาน อันอาจเป็นเหตุให้เกิดความเสียหายหรือผลกระทบต่อผู้ใช้พลังงาน เว้นแต่เป็นการพักหรือหยุดให้บริการพลังงานชั่วคราวหรือช่วงระยะเวลาหนึ่ง ภายใต้หลักเกณฑ์ข้อหนึ่งข้อใด ดังต่อไปนี้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(1) ตามเงื่อนไขสัญญาการให้บริการพลังงาน เงื่อนไขการอนุญาตประกอบกิจการพลังงานเว้นแต่กรณีเป็นเหตุสุดวิสัย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(2) เหตุสุดวิสัย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(3) ตามคำสั่งทางปกครองจากคณะกรรมการ หรือหน่วยงานอื่นที่มีอำนาจตามกฎหมาย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869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5. การพักหรือหยุดให้บริการพลังงานให้ผู้รับใบอนุญาตดำเนินการ ดังต่อไปนี้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(1) ให้ผู้รับใบอนุญาตแจ้งการพักหรือหยุดให้บริการพลังงานให้สำนักงาน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 ทราบโดยทันทีที่พักหรือหยุดให้บริการพลังงาน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(2) ให้แจ้งรายละเอียดข้อเท็จจริง ผลกระทบ แผนการแก้ไขปรับปรุง และวันที่จะเริ่มประกอบกิจการได้ ให้สำนักงาน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 ทราบภายในสิบห้าวันนับแต่วันที่พักหรือหยุดให้บริการพลังงาน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(3) ให้รายงานความคืบหน้าผลการดำเนินการปรับปรุงแก้ไขให้สำนักงาน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 ทราบทุกสามสิบวันหรือตามที่คณะกรรมการมีคำสั่ง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6. เมื่อพ้นจากสภาวะการพักหรือหยุดให้บริการพลังงานแล้วให้ผู้รับใบอนุญาตเริ่มการให้บริการพลังงานโดยทันที และให้มีหนังสือแจ้งต่อสำนักงาน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 ภายในเจ็ดวันนับตั้งแต่วันที่เริ่มให้บริการพลังงาน ทั้งนี้ ผู้รับใบอนุญาตต้องดำเนินการให้เป็นไปตามกฎหมายอื่นที่เกี่ยวข้องด้วย"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7. การแจ้งต่อสำนักงาน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 ให้ผู้รับใบอนุญาตแจ้งเป็นลายลักษณ์อักษร โดยยื่นด้วยตนเองหรือส่งทางไปรษณีย์ลงทะเบียนตอบรับต่อสำนักงาน </a:t>
            </a:r>
            <a:r>
              <a:rPr lang="th-TH" dirty="0" err="1" smtClean="0">
                <a:cs typeface="+mj-cs"/>
              </a:rPr>
              <a:t>กกพ</a:t>
            </a:r>
            <a:r>
              <a:rPr lang="th-TH" dirty="0" smtClean="0">
                <a:cs typeface="+mj-cs"/>
              </a:rPr>
              <a:t>.หรือสำนักงานเขตในพื้นที่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88277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377</Words>
  <Application>Microsoft Office PowerPoint</Application>
  <PresentationFormat>นำเสนอทางหน้าจอ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ประกาศคณะกรรมการกำกับกิจการพลังงาน เรื่อง หลักเกณฑ์ วิธีการและเงื่อนไขการพักหรือหยุดให้บริการพลังงาน พ.ศ. 2559วันที่ประกาศในราชกิจจานุเบกษา18-10-2559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ประกาศคณะกรรมการกำกับกิจการพลังงาน เรื่อง หลักเกณฑ์ วิธีการและเงื่อนไขการพักหรือหยุดให้บริการพลังงาน พ.ศ. 2559วันที่ประกาศในราชกิจจานุเบกษา18-10-2559</dc:title>
  <dc:creator>AIM14</dc:creator>
  <cp:lastModifiedBy>AIM14</cp:lastModifiedBy>
  <cp:revision>1</cp:revision>
  <dcterms:created xsi:type="dcterms:W3CDTF">2016-10-21T07:20:47Z</dcterms:created>
  <dcterms:modified xsi:type="dcterms:W3CDTF">2016-10-21T07:26:05Z</dcterms:modified>
</cp:coreProperties>
</file>