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291B5-3583-4F86-87F1-CBE77C6520A9}" type="datetimeFigureOut">
              <a:rPr lang="th-TH" smtClean="0"/>
              <a:t>07/11/59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52026-4441-45D4-8236-788B300B7DB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13927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291B5-3583-4F86-87F1-CBE77C6520A9}" type="datetimeFigureOut">
              <a:rPr lang="th-TH" smtClean="0"/>
              <a:t>07/11/59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52026-4441-45D4-8236-788B300B7DB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56547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291B5-3583-4F86-87F1-CBE77C6520A9}" type="datetimeFigureOut">
              <a:rPr lang="th-TH" smtClean="0"/>
              <a:t>07/11/59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52026-4441-45D4-8236-788B300B7DB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79569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291B5-3583-4F86-87F1-CBE77C6520A9}" type="datetimeFigureOut">
              <a:rPr lang="th-TH" smtClean="0"/>
              <a:t>07/11/59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52026-4441-45D4-8236-788B300B7DB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89402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291B5-3583-4F86-87F1-CBE77C6520A9}" type="datetimeFigureOut">
              <a:rPr lang="th-TH" smtClean="0"/>
              <a:t>07/11/59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52026-4441-45D4-8236-788B300B7DB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99425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291B5-3583-4F86-87F1-CBE77C6520A9}" type="datetimeFigureOut">
              <a:rPr lang="th-TH" smtClean="0"/>
              <a:t>07/11/59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52026-4441-45D4-8236-788B300B7DB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49651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291B5-3583-4F86-87F1-CBE77C6520A9}" type="datetimeFigureOut">
              <a:rPr lang="th-TH" smtClean="0"/>
              <a:t>07/11/59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52026-4441-45D4-8236-788B300B7DB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09590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291B5-3583-4F86-87F1-CBE77C6520A9}" type="datetimeFigureOut">
              <a:rPr lang="th-TH" smtClean="0"/>
              <a:t>07/11/59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52026-4441-45D4-8236-788B300B7DB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6603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291B5-3583-4F86-87F1-CBE77C6520A9}" type="datetimeFigureOut">
              <a:rPr lang="th-TH" smtClean="0"/>
              <a:t>07/11/59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52026-4441-45D4-8236-788B300B7DB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35572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291B5-3583-4F86-87F1-CBE77C6520A9}" type="datetimeFigureOut">
              <a:rPr lang="th-TH" smtClean="0"/>
              <a:t>07/11/59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52026-4441-45D4-8236-788B300B7DB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68035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291B5-3583-4F86-87F1-CBE77C6520A9}" type="datetimeFigureOut">
              <a:rPr lang="th-TH" smtClean="0"/>
              <a:t>07/11/59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52026-4441-45D4-8236-788B300B7DB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78245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A291B5-3583-4F86-87F1-CBE77C6520A9}" type="datetimeFigureOut">
              <a:rPr lang="th-TH" smtClean="0"/>
              <a:t>07/11/59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52026-4441-45D4-8236-788B300B7DB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270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09600" y="1981200"/>
            <a:ext cx="7924800" cy="2438399"/>
          </a:xfrm>
          <a:ln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r>
              <a:rPr lang="th-TH" sz="3100" dirty="0" smtClean="0"/>
              <a:t>“</a:t>
            </a:r>
            <a:br>
              <a:rPr lang="th-TH" sz="3100" dirty="0" smtClean="0"/>
            </a:br>
            <a:r>
              <a:rPr lang="th-TH" sz="3100" dirty="0"/>
              <a:t/>
            </a:r>
            <a:br>
              <a:rPr lang="th-TH" sz="3100" dirty="0"/>
            </a:br>
            <a:r>
              <a:rPr lang="th-TH" sz="3100" dirty="0" smtClean="0"/>
              <a:t/>
            </a:r>
            <a:br>
              <a:rPr lang="th-TH" sz="3100" dirty="0" smtClean="0"/>
            </a:br>
            <a:r>
              <a:rPr lang="th-TH" sz="3100" dirty="0"/>
              <a:t/>
            </a:r>
            <a:br>
              <a:rPr lang="th-TH" sz="3100" dirty="0"/>
            </a:br>
            <a:r>
              <a:rPr lang="th-TH" sz="3100" dirty="0" smtClean="0"/>
              <a:t/>
            </a:r>
            <a:br>
              <a:rPr lang="th-TH" sz="3100" dirty="0" smtClean="0"/>
            </a:br>
            <a:r>
              <a:rPr lang="th-TH" sz="3100" dirty="0" smtClean="0"/>
              <a:t>ระเบียบคณะกรรมการกำกับกิจการพลังงานว่าด้วยมาตรฐาน </a:t>
            </a:r>
            <a:br>
              <a:rPr lang="th-TH" sz="3100" dirty="0" smtClean="0"/>
            </a:br>
            <a:r>
              <a:rPr lang="th-TH" sz="3100" dirty="0" smtClean="0"/>
              <a:t>วิธีการตรวจสอบ และการรับรองผลการตรวจสอบอุปกรณ์ที่ใช้เชื่อมต่อ</a:t>
            </a:r>
            <a:br>
              <a:rPr lang="th-TH" sz="3100" dirty="0" smtClean="0"/>
            </a:br>
            <a:r>
              <a:rPr lang="th-TH" sz="3100" dirty="0" smtClean="0"/>
              <a:t>กับระบบโครงข่ายไฟฟ้า สำหรับระบบจำหน่ายไฟฟ้าพ.ศ. 2559</a:t>
            </a:r>
            <a:br>
              <a:rPr lang="th-TH" sz="3100" dirty="0" smtClean="0"/>
            </a:br>
            <a:r>
              <a:rPr lang="th-TH" sz="3100" dirty="0" smtClean="0"/>
              <a:t>วันที่ประกาศในราชกิจจา</a:t>
            </a:r>
            <a:r>
              <a:rPr lang="th-TH" sz="3100" dirty="0" err="1" smtClean="0"/>
              <a:t>นุเบกษา</a:t>
            </a:r>
            <a:r>
              <a:rPr lang="th-TH" sz="3100" dirty="0" smtClean="0"/>
              <a:t> 01-11-2559</a:t>
            </a:r>
            <a:br>
              <a:rPr lang="th-TH" sz="3100" dirty="0" smtClean="0"/>
            </a:br>
            <a:r>
              <a:rPr lang="th-TH" dirty="0" smtClean="0"/>
              <a:t/>
            </a:r>
            <a:br>
              <a:rPr lang="th-TH" dirty="0" smtClean="0"/>
            </a:br>
            <a:r>
              <a:rPr lang="th-TH" dirty="0" smtClean="0"/>
              <a:t/>
            </a:r>
            <a:br>
              <a:rPr lang="th-TH" dirty="0" smtClean="0"/>
            </a:br>
            <a:endParaRPr lang="th-TH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791200"/>
            <a:ext cx="695325" cy="6966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3992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ln>
            <a:solidFill>
              <a:srgbClr val="0070C0"/>
            </a:solidFill>
          </a:ln>
        </p:spPr>
        <p:txBody>
          <a:bodyPr/>
          <a:lstStyle/>
          <a:p>
            <a:r>
              <a:rPr lang="th-TH" dirty="0" smtClean="0"/>
              <a:t>สรุปสาระสำคัญ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ln>
            <a:solidFill>
              <a:srgbClr val="0070C0"/>
            </a:solidFill>
          </a:ln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h-TH" sz="2800" dirty="0" smtClean="0">
                <a:cs typeface="+mj-cs"/>
              </a:rPr>
              <a:t>1. ให้ใช้บังคับตั้งแต่วันถัดจากวันประกาศในราชกิจจา</a:t>
            </a:r>
            <a:r>
              <a:rPr lang="th-TH" sz="2800" dirty="0" err="1" smtClean="0">
                <a:cs typeface="+mj-cs"/>
              </a:rPr>
              <a:t>นุเบกษา</a:t>
            </a:r>
            <a:r>
              <a:rPr lang="th-TH" sz="2800" dirty="0" smtClean="0">
                <a:cs typeface="+mj-cs"/>
              </a:rPr>
              <a:t>เป็นต้นไป</a:t>
            </a:r>
          </a:p>
          <a:p>
            <a:pPr marL="0" indent="0">
              <a:buNone/>
            </a:pPr>
            <a:r>
              <a:rPr lang="th-TH" sz="2800" dirty="0" smtClean="0">
                <a:cs typeface="+mj-cs"/>
              </a:rPr>
              <a:t>2. ผู้รับใบอนุญาตระบบจำหน่ายไฟฟ้า ต้องใช้อุปกรณ์ที่ใช้ในการเชื่อมต่อกับระบบโครงข่ายไฟฟ้าที่เป็นไปตามมาตรฐาน</a:t>
            </a:r>
          </a:p>
          <a:p>
            <a:pPr marL="0" indent="0">
              <a:buNone/>
            </a:pPr>
            <a:r>
              <a:rPr lang="th-TH" sz="2800" dirty="0" smtClean="0">
                <a:cs typeface="+mj-cs"/>
              </a:rPr>
              <a:t>3. อัตราค่าธรรมเนียมการตรวจสอบและรับรองมาตรฐานของอุปกรณ์ที่ใช้เชื่อมต่อกับระบบโครงข่ายไฟฟ้า ให้เป็นไปตามหลักเกณฑ์ วิธีการ และเงื่อนไขที่คณะกรรมการกำกับกิจการพลังงานประกาศกำหนดตามมาตรา ๗๖"</a:t>
            </a:r>
          </a:p>
          <a:p>
            <a:endParaRPr lang="th-TH" sz="2800" dirty="0" smtClean="0">
              <a:cs typeface="+mj-cs"/>
            </a:endParaRPr>
          </a:p>
          <a:p>
            <a:pPr marL="0" indent="0">
              <a:buNone/>
            </a:pPr>
            <a:r>
              <a:rPr lang="th-TH" sz="2800" dirty="0" smtClean="0">
                <a:cs typeface="+mj-cs"/>
              </a:rPr>
              <a:t> -กรณีที่ผู้ขอทดสอบอุปกรณ์ที่ใช้เชื่อมต่อกับระบบโครงข่ายไฟฟ้าไม่เห็นด้วยกับผลการทดสอบหรือผลการรับรองมาตรฐานอุปกรณ์ที่ใช้เชื่อมต่อกับระบบโครงข่ายไฟฟ้า สามารถทำหนังสือถึงสำนักงานคณะกรรมการกำกับกิจการพลังงานเพื่ออุทธรณ์เรื่องดังกล่าว ภายในสามสิบวันนับแต่ทราบผลโดยต้องแนบรายละเอียดผลการทดสอบและชี้แจงเหตุผลประกอบด้วย"</a:t>
            </a:r>
          </a:p>
          <a:p>
            <a:endParaRPr lang="th-TH" dirty="0" smtClean="0"/>
          </a:p>
          <a:p>
            <a:endParaRPr lang="th-TH" dirty="0" smtClean="0"/>
          </a:p>
          <a:p>
            <a:endParaRPr lang="th-TH" dirty="0" smtClean="0"/>
          </a:p>
          <a:p>
            <a:endParaRPr lang="th-TH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1" y="6162358"/>
            <a:ext cx="533400" cy="534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1304649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147</Words>
  <Application>Microsoft Office PowerPoint</Application>
  <PresentationFormat>นำเสนอทางหน้าจอ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2</vt:i4>
      </vt:variant>
    </vt:vector>
  </HeadingPairs>
  <TitlesOfParts>
    <vt:vector size="3" baseType="lpstr">
      <vt:lpstr>ชุดรูปแบบของ Office</vt:lpstr>
      <vt:lpstr>“     ระเบียบคณะกรรมการกำกับกิจการพลังงานว่าด้วยมาตรฐาน  วิธีการตรวจสอบ และการรับรองผลการตรวจสอบอุปกรณ์ที่ใช้เชื่อมต่อ กับระบบโครงข่ายไฟฟ้า สำหรับระบบจำหน่ายไฟฟ้าพ.ศ. 2559 วันที่ประกาศในราชกิจจานุเบกษา 01-11-2559   </vt:lpstr>
      <vt:lpstr>สรุปสาระสำคัญ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     ระเบียบคณะกรรมการกำกับกิจการพลังงานว่าด้วยมาตรฐาน  วิธีการตรวจสอบ และการรับรองผลการตรวจสอบอุปกรณ์ที่ใช้เชื่อมต่อ กับระบบโครงข่ายไฟฟ้า สำหรับระบบจำหน่ายไฟฟ้าพ.ศ. 2559 วันที่ประกาศในราชกิจจานุเบกษา 01-11-2559   </dc:title>
  <dc:creator>AIM14</dc:creator>
  <cp:lastModifiedBy>AIM14</cp:lastModifiedBy>
  <cp:revision>1</cp:revision>
  <dcterms:created xsi:type="dcterms:W3CDTF">2016-11-07T09:17:15Z</dcterms:created>
  <dcterms:modified xsi:type="dcterms:W3CDTF">2016-11-07T09:20:49Z</dcterms:modified>
</cp:coreProperties>
</file>