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70" r:id="rId4"/>
    <p:sldId id="27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กฎกระทรวง ยกเว้นค่าธรรมเนียมการออกใบอนุญาต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และ</a:t>
            </a:r>
            <a:r>
              <a:rPr lang="th-TH" altLang="en-US" sz="3400" dirty="0" smtClean="0">
                <a:solidFill>
                  <a:prstClr val="black"/>
                </a:solidFill>
              </a:rPr>
              <a:t>หนังสือรับรองการแจ้งตามกฎกระทรวงกำหนดค่าธรรมเนียมการออกใบอนุญาต หนังสือรับรองการแจ้งและการให้บริการในการจัดการสิ่งปฏิกูลหรือมูลฝอย พ.ศ. 2559 พ.ศ. 2563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30</a:t>
            </a:r>
            <a:r>
              <a:rPr lang="th-TH" altLang="en-US" sz="3400" dirty="0" smtClean="0">
                <a:solidFill>
                  <a:prstClr val="black"/>
                </a:solidFill>
              </a:rPr>
              <a:t> ตุลาคม 2563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thaiDist">
              <a:buFont typeface="Wingdings" pitchFamily="2" charset="2"/>
              <a:buChar char="q"/>
            </a:pPr>
            <a:r>
              <a:rPr lang="th-TH" sz="2800" dirty="0" smtClean="0"/>
              <a:t>กฎกระทรวงนี้ให้ใช้บังคับเมื่อพ้นกำหนด 15 วันนับแต่วันประกาศในราชกิจจา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เป็นต้น</a:t>
            </a:r>
            <a:r>
              <a:rPr lang="th-TH" sz="2800" dirty="0" smtClean="0"/>
              <a:t>ไป</a:t>
            </a:r>
          </a:p>
          <a:p>
            <a:pPr marL="360363" indent="-360363" algn="thaiDist">
              <a:buFont typeface="Wingdings" pitchFamily="2" charset="2"/>
              <a:buChar char="q"/>
            </a:pP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thaiDist">
              <a:buFont typeface="Wingdings" pitchFamily="2" charset="2"/>
              <a:buChar char="q"/>
            </a:pPr>
            <a:r>
              <a:rPr lang="th-TH" sz="2800" dirty="0" smtClean="0"/>
              <a:t> ให้ยกเว้นค่าธรรมเนียมใบอนุญาตตามข้อ 2 (2) (3) (4) และ (5) </a:t>
            </a:r>
            <a:r>
              <a:rPr lang="th-TH" sz="2800" dirty="0" smtClean="0"/>
              <a:t>และหนังสือ</a:t>
            </a:r>
            <a:r>
              <a:rPr lang="th-TH" sz="2800" dirty="0" smtClean="0"/>
              <a:t>รับรองการแจ้งในข้อ 3 แห่งกฎกระทรวง</a:t>
            </a:r>
            <a:r>
              <a:rPr lang="th-TH" sz="2800" dirty="0" smtClean="0"/>
              <a:t>กำหนด</a:t>
            </a:r>
            <a:r>
              <a:rPr lang="th-TH" sz="2800" dirty="0" smtClean="0"/>
              <a:t>ค่าธรรมเนียมการออกใบอนุญาตหนังสือรับรองการแจ้ง และการให้บริการในการจัดการสิ่งปฏิกูลหรือมูลฝอย พ.ศ. 2559 เป็นระยะเวลาหนึ่งปีนับแต่วันที่กฎกระทรวงนี้ใช้บังคับ</a:t>
            </a:r>
            <a:endParaRPr lang="th-TH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6/8 </a:t>
            </a:r>
            <a:r>
              <a:rPr lang="th-TH" altLang="en-US" sz="3400" dirty="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489-2500-1, </a:t>
            </a:r>
            <a:r>
              <a:rPr lang="en-US" altLang="en-US" sz="3400" dirty="0" smtClean="0">
                <a:solidFill>
                  <a:srgbClr val="00B050"/>
                </a:solidFill>
              </a:rPr>
              <a:t>086-3751811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 smtClean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 smtClean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187</Words>
  <Application>Microsoft Office PowerPoint</Application>
  <PresentationFormat>นำเสนอทางหน้าจอ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6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117</cp:revision>
  <dcterms:created xsi:type="dcterms:W3CDTF">2020-07-02T04:19:53Z</dcterms:created>
  <dcterms:modified xsi:type="dcterms:W3CDTF">2020-11-02T09:34:41Z</dcterms:modified>
</cp:coreProperties>
</file>