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-131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27-04-2021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27/04/64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27/04/64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ประกาศการนิคมอุตสาหกรรมแห่งประเทศไทย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ที่ 115/2563 เรื่อง การรับฟังความคิดเห็นของผู้มีส่วนได้เสียและประชาชนและชุมชนที่เกี่ยวข้องต่อโครงการหรือกิจการที่อาจมีผลกระทบต่อทรัพยากรธรรมชาติ คุณภาพสิ่งแวดล้อม สุขภาพ อนามัยคุณภาพชีวิต หรือส่วนได้เสียสำคัญอื่นใดของประชาชนหรือชุมชนหรือสิ่งแวดล้อมอย่างรุนแรง</a:t>
            </a: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26 </a:t>
            </a:r>
            <a:r>
              <a:rPr lang="th-TH" altLang="en-US" sz="3400" dirty="0">
                <a:solidFill>
                  <a:prstClr val="black"/>
                </a:solidFill>
              </a:rPr>
              <a:t>เมษายน 2564</a:t>
            </a: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           ให้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ณะกรรมการรับฟังความคิดเห็นใช้ข้อมูลเกี่ยวกับโครงการหรือกิจการที่อาจมีผลกระทบอย่างรุนแรงตามข้อ 8 เพื่อเปิดให้มีการรับฟังความคิดเห็นอย่างต่อเนื่องไม่น้อยกว่า 10 วันนับจากวันที่การรับฟังความคิดเห็นตามวรรคหนึ่งแล้วเสร็จ โดยแสดงความคิดเห็นผ่านช่องทางต่างๆ เช่น ไปรษณีย์ โทรศัพท์ โทรสาร เว็บไซต์ของ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เว็บไซต์อื่นที่เกี่ยวข้อง สื่อสังคม หรือสื่อสาธารณะ เป็น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ต้น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           กรณี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การรับฟังความคิดเห็นต่อโครงการหรือกิจการที่อาจมีผลกระทบอย่างรุนแรงตามวรรคหนึ่ง และวรรคสองไม่สามารถดำเนินการได้ ให้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เปิดรับการแสดงความคิดเห็นทางไปรษณีย์ โทรศัพท์ โทรสาร เว็บไซต์ของ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เว็บไซต์อื่นที่เกี่ยวข้อง สื่อสังคม สื่อสาธารณะ หรือช่องทางอื่นใดที่เหมาะสมเป็นระยะเวลาต่อเนื่องไม่น้อยกว่า 30 วันนับจากวันที่การประชาสัมพันธ์ข้อมูลโครงการ หรือกิจการที่อาจมีผลกระทบอย่างรุนแรงล่วงหน้าตามข้อ 7 (3) แล้วเสร็จ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การรับฟังความคิดเห็นตามที่กำหนดไว้ในข้อ 9 หรือข้อ 10 ให้คณะกรรมการรับฟัง ความคิดเห็นคำนึงถึงข้อคิดเห็นและข้อโต้แย้งของทุกฝ่ายที่เกี่ยวข้อง ตลอดจนผลกระทบในด้านต่าง ๆ และให้ดำเนินการด้วยความยืดหยุ่นสุจริต โปร่งใส และเป็นธรรม เพื่อให้ได้มาซึ่งข้อมูลและข้อเท็จจริงประกอบการพิจารณาอนุญาตของ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ที่ชัดเจน ถูกต้องตามหลักกฎหมายและหลักวิชาการ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รวมถึง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สภาพความเป็นจริงในปัจจุบันให้มาก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ที่สุด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เมื่อคณะกรรมการรับฟังความคิดเห็นได้ดำเนินการรับฟังความคิดเห็นตามที่กำหนดไว้ในข้อ 9 หรือข้อ 10 แล้วเสร็จ ให้จัดทำรายงานการรับฟังความคิดเห็นซึ่งอย่างน้อยต้องมีรายละเอียดดังต่อไปนี้ (ตามข้อ 12 (1-4) ตามประกาศ)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ในการพิจารณาอนุญาตโครงการหรือกิจการที่อาจมีผลกระทบอย่างรุนแรง ให้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แต่งตั้งพนักงาน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ที่เกี่ยวข้องเป็นคณะกรรมการเทคนิคเพื่อประมวลผลกระทบเพื่อให้ความเห็นประกอบการพิจารณาอนุญาต โดยมีองค์ประกอบ หน้าที่และอำนาจตามที่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กำหนดเมื่อดำเนินการตามวรรคหนึ่งแล้วเสร็จให้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พิจารณาอนุญาตโครงการหรือกิจการที่อาจมีผลกระทบอย่างรุนแรงตามหลักเกณฑ์ วิธีการ และเงื่อนไขในการจัดตั้งหรือขยายนิคมอุตสาหกรรม หรือผนวกพื้นที่เข้าเป็นส่วนหนึ่งของนิคมอุตสาหกรรม หรือการประกอบกิจการในนิคมอุตสาหกรรม แล้วแต่กรณี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การรับฟังความคิดเห็นตามกฎหมาย กฎ ระเบียบ หรือหลักเกณฑ์ที่ใช้อยู่ก่อนวันที่ประกาศนี้ใช้บังคับ และการรับฟังความคิดเห็นนั้นยังไม่แล้วเสร็จ ให้ดำเนินการรับฟังความคิดเห็นตามกฎหมาย กฎ ระเบียบ หรือหลักเกณฑ์ที่ใช้อยู่ในขณะนั้นต่อไปจนกว่าจะแล้ว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เสร็จ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ให้คณะกรรมการรับฟังความคิดเห็นและคณะกรรมการเทคนิคเพื่อประมวลผลกระทบ ที่ได้รับแต่งตั้งอยู่ก่อนวันที่ประกาศนี้ใช้บังคับ เป็นคณะกรรมการรับฟังความคิดเห็นและคณะกรรมการเทคนิคเพื่อประมวลผลกระทบตามประกาศนี้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ถ.มาเจริญ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ประกาศนี้ให้ใช้บังคับตั้งแต่วันถัดจากวันประกาศเป็นต้น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ไป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ในประกาศนี้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</a:t>
            </a:r>
            <a:r>
              <a:rPr lang="th-TH" sz="2800" b="1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”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หมายความว่า การนิคมอุตสาหกรรมแห่งประเทศไทย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“โครงการหรือกิจการที่อาจมีผลกระทบอย่างรุนแรง”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หมายความว่า การดำเนินการหรืออนุญาตให้ดำเนินการโครงการหรือกิจการที่อาจมีผลกระทบต่อทรัพยากรธรรมชาติ คุณภาพสิ่งแวดล้อม สุขภาพ อนามัย คุณภาพชีวิต หรือส่วนได้เสียสำคัญอื่นใดของประชาชนหรือชุมชนหรือสิ่งแวดล้อมอย่างรุนแรงตามที่กฎหมายกำหนดหรือกำหนดโดยหน่วยงานผู้มีอำนาจหน้าที่ตามกฎหมาย 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“คณะกรรมการรับฟังความคิดเห็น”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หมายความว่า คณะกรรมการรับฟังความคิดเห็นของ ผู้มีส่วนได้เสียและประชาชนและชุมชนที่เกี่ยวข้องต่อโครงการหรือกิจการที่อาจมีผลกระทบอย่างรุนแรง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“คณะกรรมการเทคนิคเพื่อประมวลผลกระทบ”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หมายความว่า คณะกรรมการเทคนิคเพื่อประมวลผลกระทบของโครงการหรือกิจการที่อาจมีผลกระทบอย่างรุนแรง 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“ผู้ขอร่วมดำเนินงาน”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หมายความว่า ผู้ซึ่งมีความประสงค์จะเข้าร่วมดำเนินงานกับ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ในการจัดตั้งหรือขยายนิคมอุตสาหกรรมและเป็นโครงการหรือกิจการที่อาจมีผลกระทบอย่างรุนแรง 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“ผู้ขอผนวกพื้นที่”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หมายความว่า ผู้ประกอบกิจการในนิคมอุตสาหกรรมที่มีความประสงค์จะนำที่ดินที่ตนมีกรรมสิทธิ์หรือมีสิทธิครอบครองในที่ดินเพิ่มเข้าเป็นส่วนหนึ่งของนิคมอุตสาหกรรม และเป็นโครงการหรือกิจการที่อาจมีผลกระทบอย่าง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รุนแรง</a:t>
            </a:r>
          </a:p>
          <a:p>
            <a:pPr marL="360363" indent="-360363"/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“ผู้ขออนุญาตประกอบกิจการ”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หมายความว่า ผู้ขออนุญาตประกอบกิจการในนิคมอุตสาหกรรม และเป็นโครงการหรือกิจการที่อาจมีผลกระทบอย่างรุนแรง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“ผู้มีส่วนได้เสียและประชาชนและชุมชนที่เกี่ยวข้อง”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หมายความว่า ผู้ซึ่งอาจได้รับประโยชน์หรืออาจได้รับความเดือดร้อนหรือความเสียหายจากการดำเนินโครงการหรือกิจการที่อาจมีผลกระทบอย่างรุนแรงทั้งทางตรงและทางอ้อม“การรับฟังความคิดเห็น” หมายความว่า การจัดให้มีการรับฟังความคิดเห็นของผู้มีส่วนได้เสียและประชาชนและชุมชนที่เกี่ยวข้องต่อโครงการหรือกิจการที่อาจมีผลกระทบอย่างรุนแรง 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“รายงานการรับฟังความคิดเห็น”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หมายความว่า รายงานการรับฟังความคิดเห็นของผู้มีส่วนได้เสียและประชาชนและชุมชนที่เกี่ยวข้องต่อโครงการหรือกิจการที่อาจมีผลกระทบอย่างรุนแรง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การรับฟังความคิดเห็นต่อโครงการหรือกิจการที่อาจมีผลกระทบอย่าง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รุนแรงโดย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ดำเนินการเอง หรือที่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จะอนุญาตให้ผู้ขอร่วมดำเนินงาน ผู้ขอผนวกพื้นที่ หรือผู้ขออนุญาตประกอบกิจการดำเนินการให้ดำเนินการตามประกาศ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นี้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การรับฟังความคิดเห็นต่อโครงการหรือกิจการที่อาจมีผลกระทบอย่าง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รุนแรงตาม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ข้อ 4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จะแต่งตั้งคณะกรรมการรับฟังความคิดเห็นขึ้นมาคณะหนึ่งเพื่อจัดรับฟังความคิดเห็น รวบรวม วิเคราะห์ และประมวลผลที่ได้จากการรับฟังความคิดเห็นของผู้มีส่วนได้เสียและประชาชนและชุมชนที่เกี่ยวข้องที่มีต่อโครงการหรือกิจการที่อาจมีผลกระทบอย่างรุนแรง เพื่อจัดทำเป็น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รายงานการ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รับฟังความคิดเห็นเพื่อจัดส่งให้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พิจารณาต่อไปตามข้อ 12 ในประกาศนี้ 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คณะกรรมการรับฟังความคิดเห็นตามข้อ 5 (ตามประกาศนี้) ประกอบด้วย ประธานกรรมการคนหนึ่ง และผู้ทรงคุณวุฒิอีกไม่น้อยกว่าสองคนแต่ไม่เกินสี่คนเป็นกรรมการ และให้มีผู้แทนของ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เป็นฝ่ายเลขานุการ ประธานกรรมการและกรรมการที่ได้รับแต่งตั้งต้องไม่มีส่วนได้เสียกับโครงการหรือกิจการที่อาจมีผลกระทบอย่างรุนแรงนั้น และต้องไม่เป็นข้าราชการ สมาชิกรัฐสภา สมาชิกสภาท้องถิ่น ผู้บริหารท้องถิ่น หรือกรรมการในคณะกรรมการผู้ชำนาญการพิจารณารายงานการประเมินผลกระทบสิ่งแวดล้อมโดยสำนักงานนโยบายและแผนทรัพยากรธรรมชาติและ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สิ่งแวดล้อม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คณะกรรมการรับฟังความคิดเห็นต้องดำเนินการอย่างน้อย (รายละเอียดตามข้อ 7 (1) (2) (3) (4)) ก่อนการจัดให้มีการรับฟังความคิดเห็นต่อโครงการหรือกิจการที่อาจมีผลกระทบอย่างรุนแรง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ณะกรรมการรับฟังความคิดเห็นต้องเผยแพร่ข้อมูลเกี่ยวกับโครงการหรือกิจการที่อาจมีผลกระทบอย่างรุนแรงแก่ผู้มีส่วนได้เสียและประชาชนและชุมชนที่เกี่ยวข้องนั้น ซึ่งอย่างน้อยต้องประกอบด้วยข้อมูล (รายละเอียดตามข้อ 8 ในประกาศนี้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360363" indent="-360363">
              <a:buFont typeface="Wingdings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รณีการรับฟังความคิดเห็นต่อโครงการหรือกิจการที่อาจมีผลกระทบอย่างรุนแรงโดยวิธีการจัดให้มีเวทีประชุมรับฟังความคิดเห็น ให้คณะกรรมการรับฟังความคิดเห็นจัดให้มีการประชุมรับฟังความคิดเห็นดังกล่าวอย่างน้อยหนึ่งครั้ง โดยมีกลุ่มเป้าหมายประกอบด้วยผู้มีส่วนได้เสียและประชาชนและชุมชนที่เกี่ยวข้อง ผู้นำชุมชน หน่วยงานของรัฐที่เกี่ยวข้อง องค์การเอกชน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รวมทั้งสถาบันการศึกษา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และสื่อมวลชน (ถ้ามี) หรือหน่วยงานอื่นที่เกี่ยวข้องตามที่คณะกรรมการรับฟังความคิดเห็นกำหนด และจะต้องครอบคลุมพื้นที่รัศมีไม่น้อยกว่า 5 กิโลเมตร จากขอบเขตพื้นที่ของโครงการหรือกิจการที่อาจมีผลกระทบอย่างรุนแรง หรือเป็นไปตามผลการประเมินผลกระทบสิ่งแวดล้อมที่อาจเกิดขึ้นจากการพัฒนาโครงการหรือกิจการที่อาจมีผลกระทบอย่างรุนแรงตามที่ได้มีการศึกษาไว้ในรายงานการประเมินผลกระทบสิ่งแวดล้อมให้คณะกรรมการรับฟังความคิดเห็นใช้ข้อมูลเกี่ยวกับโครงการหรือกิจการที่อาจมีผลกระทบอย่างรุนแรง (ตามข้อ 8 ในประกาศนี้) เพื่อเปิดให้มีการรับฟังความคิดเห็นอย่างต่อเนื่องไม่น้อยกว่า 10 นับจากวันที่การจัดให้มีเวทีประชุมรับฟังความคิดเห็นตามวรรคหนึ่งแล้วเสร็จ โดยแสดงความคิดเห็นผ่านช่องทางต่าง ๆ เช่น ไปรษณีย์ โทรศัพท์ โทรสาร เว็บไซต์ของ </a:t>
            </a:r>
            <a:r>
              <a:rPr lang="th-TH" sz="24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เว็บไซต์อื่นที่เกี่ยวข้อง สื่อสังคม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หรือ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สื่อสาธารณะ เป็นต้น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กรณีที่ไม่สามารถรับฟังความคิดเห็นตามที่กำหนดไว้ (ตามข้อ 9 ในประกาศนี้)วรรคหนึ่งได้ อันเนื่องมาจากเหตุสุดวิสัยใด ๆ เช่น ภัยธรรมชาติ การแพร่ระบาดของโรคติดเชื้อ เหตุที่เกิดจากการกระทำของมนุษย์ เป็นต้น หาก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พิจารณาแล้วเห็นว่า โครงการหรือกิจการที่อาจมีผลกระทบอย่างรุนแรงนั้นมีเหตุผลความจำเป็นเร่งด่วนที่จะต้องดำเนินการรับฟังความคิดเห็นต่อไปโดยไม่อาจหลีกเลี่ยงได้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กนอ.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จะดำเนินการรับฟังความคิดเห็นต่อโครงการหรือกิจการที่อาจมีผลกระทบอย่างรุนแรงดังกล่าว โดยเลือกใช้วิธีการใดวิธีการหนึ่งหรือหลายวิธีที่เหมาะสม เช่นการจัดให้มีการประชุมรับฟังความคิดเห็นผ่านสื่ออิเล็กทรอนิกส์ตามกฎหมายว่าด้วยการประชุมผ่าน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สื่ออิ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เล็กทรอ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นิกส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หรือการสนทนากลุ่มย่อย หรือการประชุมระดับตัวแทนของกลุ่มบุคคลที่เกี่ยวข้องหรือมีส่วนได้เสีย หรือทางอื่นใดที่เหมาะสมก็ได้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1741</Words>
  <Application>Microsoft Office PowerPoint</Application>
  <PresentationFormat>นำเสนอทางหน้าจอ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6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AIM14</cp:lastModifiedBy>
  <cp:revision>175</cp:revision>
  <dcterms:created xsi:type="dcterms:W3CDTF">2020-07-02T04:19:53Z</dcterms:created>
  <dcterms:modified xsi:type="dcterms:W3CDTF">2021-04-27T06:13:37Z</dcterms:modified>
</cp:coreProperties>
</file>