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70" r:id="rId4"/>
    <p:sldId id="272" r:id="rId5"/>
    <p:sldId id="273" r:id="rId6"/>
    <p:sldId id="274" r:id="rId7"/>
    <p:sldId id="275" r:id="rId8"/>
    <p:sldId id="276" r:id="rId9"/>
    <p:sldId id="277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คำประกาศคณะกรรมการควบคุมมลพิษ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เรื่อง วิธีการตรวจวัดค่าความทึบแสงของเขม่าควันจากปล่องปล่อยทิ้งอากาศเสียของเตาเผามูลฝอยติดเชื้อ ด้วยแผนภูมิเขม่าควันของริงเก</a:t>
            </a:r>
            <a:r>
              <a:rPr lang="th-TH" altLang="en-US" sz="3400" dirty="0" err="1">
                <a:solidFill>
                  <a:prstClr val="black"/>
                </a:solidFill>
              </a:rPr>
              <a:t>ิล</a:t>
            </a:r>
            <a:r>
              <a:rPr lang="th-TH" altLang="en-US" sz="3400" dirty="0">
                <a:solidFill>
                  <a:prstClr val="black"/>
                </a:solidFill>
              </a:rPr>
              <a:t>มาน</a:t>
            </a:r>
            <a:r>
              <a:rPr lang="th-TH" altLang="en-US" sz="3400" dirty="0" err="1">
                <a:solidFill>
                  <a:prstClr val="black"/>
                </a:solidFill>
              </a:rPr>
              <a:t>น์</a:t>
            </a: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6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ในประกาศนี้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“ค่าความทึบแสง” หมายความว่า จำนวนร้อยละของแสงที่ไม่สามารถส่องผ่านเขม่าควันจากปล่องปล่อยทิ้งอากาศเสียของเตาเผามูลฝอยติดเชื้อ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“แผนภูมิเขม่าควันของริงเก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ิล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มาน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น์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” หมายความว่า แผนภูมิที่แสดงค่าความทึบแสงในระดับต่าง ๆ ที่ใช้เปรียบเทียบเพื่อหาค่าความทึบแสงของเขม่าควันที่เกิดขึ้นจริง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77393" y="84109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ให้แผนภูมิเขม่าควันของริงเก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ิล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มาน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น์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มีลักษณะเป็นรูปวงกลม ขนาดเส้นผ่านศูนย์กลาง 112 มิลลิเมตร บนกระดาษสีขาว ผิวเรียบ ขนาดกว้าง 154.5 มิลลิเมตร และยาว 224.5 มิลลิเมตร ที่มีค่าการสะท้อนแสงเทียบเท่า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Reflectance Equivalency)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กับผงแมกนีเซียมออกไซด์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MgO)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หรือผงแบเรียมซัลเฟต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BaSO4)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ชนิดเกรดสารเคมี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Reagent Grade)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เจาะช่องเป็นรูปวงกลมตรงจุดศูนย์กลางของแผนภูมิ ขนาดเส้นผ่านศูนย์กลาง 12 มิลลิเมตร และให้แบ่งรูปวงกลมของแผนภูมิออกเป็น 10 ช่องเท่าๆ กัน โดยแต่ละช่องต้องมีระดับค่าความทึบแสงที่แตกต่างกัน ตั้งแต่ค่าความทึบแสงเท่ากับ ร้อยละ 5, 10, 15, 20, 25, 30, 40, 60, 80 และ 100 ตามลำดับ ดังตัวอย่างภาพ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ให้ระบุวัน เดือน ปีที่ผลิตและวันหมดอายุไว้บนแผนภูมิเขม่าควันของริงเก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ิล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มาน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น์</a:t>
            </a: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3DA34E-048F-476A-948D-3E20BDB9B5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883" t="15990" r="27724" b="19071"/>
          <a:stretch/>
        </p:blipFill>
        <p:spPr>
          <a:xfrm>
            <a:off x="3603764" y="4681331"/>
            <a:ext cx="2133600" cy="188699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685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ให้ทดสอบค่าความทึบแสงบนพื้นกระดาษแต่ละช่อง โดยการวัดค่าความหนาแน่นของเม็ดสี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Density)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ซึ่งความคลาดเคลื่อนของค่าความทึบแสงบนพื้นกระดาษแต่ละช่อง ต้องมีค่าไม่เกินร้อยละ 5 ของค่าความทึบแสงนั้น ๆ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0060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การตรวจวัดค่าความทึบแสงของเขม่าควันด้วยแผนภูมิเขม่าควันของริงเก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ิล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มาน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น์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 ให้ดำเนินการตามขั้นตอน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4.1 ให้มีผู้ทำการตรวจวัด 2 คน ในการตรวจวัดแต่ละครั้ง โดยตรวจวัดไปพร้อม ๆ กัน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4.2 ให้ผู้ตรวจวัดสังเกตสีของท้องฟ้าก่อนที่จะตรวจวัดว่าในบริเวณดังกล่าวมีแสงสว่างเพียงพอหรือไม่ โดยสังเกตจากสีกลุ่มควันและสีของฉากหลังที่ตัดกัน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Contrasting background)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ถ้าแสงสว่างไม่เพียงพอหรือมีฝนตก ให้ยกเลิกการตรวจวัด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4.3 ให้ผู้ตรวจวัดยืนห่างจากปล่องปล่อยทิ้งอากาศเสียของเตาเผามูลฝอยติดเชื้อไม่น้อยกว่า 3 เท่าของระยะความสูงจากระดับตำแหน่งที่ผู้ตรวจวัดยืนจนถึงระดับปากปล่อง แต่ไม่เกิน 400 เมตร และอยู่ในทิศที่ตั้งฉากกับการเคลื่อนที่ของกลุ่มควัน โดยให้ดวงอาทิตย์อยู่ด้านหลังของผู้ตรวจวัด</a:t>
            </a:r>
          </a:p>
        </p:txBody>
      </p:sp>
    </p:spTree>
    <p:extLst>
      <p:ext uri="{BB962C8B-B14F-4D97-AF65-F5344CB8AC3E}">
        <p14:creationId xmlns:p14="http://schemas.microsoft.com/office/powerpoint/2010/main" val="1749134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4.4 ให้ผู้ตรวจวัดถือแผนภูมิไว้ในระดับสายตาและมองเขม่าควันผ่านช่องตรงกลางของแผนภูมิเขม่าควันของริงเก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ิล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มาน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น์</a:t>
            </a:r>
            <a:endParaRPr lang="th-TH" sz="2800" dirty="0">
              <a:latin typeface="Cordia New" pitchFamily="34" charset="-34"/>
              <a:cs typeface="Cordia New" pitchFamily="34" charset="-34"/>
            </a:endParaRP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4.5 ให้ผู้ตรวจวัดสังเกตความทึบแสงของเขม่าควันตรงจุดที่กลุ่มควันมีความหนาแน่นมากที่สุดและไม่มีการควบแน่นของไอน้ำ เปรียบเทียบกับค่าความทึบแสงของแผนภูมิเขม่าควันของริงเก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ิล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มาน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น์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 เพื่อหาค่าความทึบแสงที่ใกล้เคียงกับความทึบแสงของกลุ่มเขม่าควันที่เกิดขึ้นจริง และบันทึกผลการตรวจวัด ทุก ๆ 15 วินาที จนกระทั่งครบ 15 นาที ลงในแบบบันทึกผลการตรวจวัดค่าความทึบแสงของเขม่าควันจากปล่องปล่อยทิ้งอากาศเสียของเตาเผามูลฝอยติดเชื้อ</a:t>
            </a:r>
          </a:p>
        </p:txBody>
      </p:sp>
    </p:spTree>
    <p:extLst>
      <p:ext uri="{BB962C8B-B14F-4D97-AF65-F5344CB8AC3E}">
        <p14:creationId xmlns:p14="http://schemas.microsoft.com/office/powerpoint/2010/main" val="383602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การคำนวณและการเปรียบเทียบค่าความทึบแสง ให้ดำเนินการตามขั้นตอน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5.1 ให้ผู้ตรวจวัดแต่ละคน รวมค่าความทึบแสงที่จดบันทึกไว้ตามข้อ 4.5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แล้วหารด้วยจำนวนครั้งทั้งหมดที่จดบันทึก ผลลัพธ์เป็นค่าความทึบแสงของผู้ตรวจวัดแต่ละคน มีหน่วยเป็นร้อยละ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5.2 ให้นำค่าความทึบแสงของผู้ตรวจวัดแต่ละคนตาม 5.1 มาเปรียบเทียบกัน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หากผลการเปรียบเทียบแตกต่างกันเกินกว่า 3 ให้ทำการตรวจวัดใหม่ ถ้าผลการเปรียบเทียบแตกต่างกันไม่เกินกว่า 3 ให้นำค่าความทึบแสงของผู้ตรวจวัดแต่ละคนมารวมกันแล้วหารด้วย 2 ผลลัพธ์เป็นค่าความทึบแสงของเขม่าควันจากปล่องปล่อยทิ้งอากาศเสียของเตาเผามูลฝอยติดเชื้อ</a:t>
            </a:r>
          </a:p>
        </p:txBody>
      </p:sp>
    </p:spTree>
    <p:extLst>
      <p:ext uri="{BB962C8B-B14F-4D97-AF65-F5344CB8AC3E}">
        <p14:creationId xmlns:p14="http://schemas.microsoft.com/office/powerpoint/2010/main" val="2930053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แบบบันทึกผลการตรวจวัดค่าความทึบแสง และแบบสรุปผลการตรวจวัดค่าความทึบแสงของเขม่าควันจากปล่องปล่อยทิ้งอากาศเสียของเตาเผามูลฝอยติดเชื้อ ให้เป็นไปตามแบบแนบท้ายประกาศนี้</a:t>
            </a:r>
          </a:p>
        </p:txBody>
      </p:sp>
    </p:spTree>
    <p:extLst>
      <p:ext uri="{BB962C8B-B14F-4D97-AF65-F5344CB8AC3E}">
        <p14:creationId xmlns:p14="http://schemas.microsoft.com/office/powerpoint/2010/main" val="4186546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9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906</Words>
  <Application>Microsoft Office PowerPoint</Application>
  <PresentationFormat>On-screen Show (4:3)</PresentationFormat>
  <Paragraphs>62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177</cp:revision>
  <dcterms:created xsi:type="dcterms:W3CDTF">2020-07-02T04:19:53Z</dcterms:created>
  <dcterms:modified xsi:type="dcterms:W3CDTF">2021-05-07T04:00:37Z</dcterms:modified>
</cp:coreProperties>
</file>