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70" r:id="rId4"/>
    <p:sldId id="27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ประกาศคณะกรรมการกำกับกิจการพลังงาน เรื่อง กำหนดให้ผู้รับใบอนุญาตการประกอบกิจการก๊าซธรรมชาติเป็นผู้มีหน้าที่จัดทำรายงานการบัญชีและการเงินเพื่อการกำกับดูแล พ.ศ.2564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14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ประกาศนี้ให้ใช้บังคับตั้งแต่วันถัดจากวันประกาศในราชกิจจานุเบกษาเป็นต้นไป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คณะกรรมการกำกับกิจการพลังงานกำหนดให้ผู้รับใบอนุญาตการประกอบกิจการก๊าซธรรมชาติเป็นผู้มีหน้าที่ตามข้อ 7 ของประกาศคณะกรรมการกำกับกิจการพลังงาน เรื่อง หลักเกณฑ์ วิธีการ และเงื่อนไขการจัดทำรายงานการบัญชีและการเงินสำหรับผู้รับใบอนุญาตการประกอบกิจการพลังงาน พ.ศ. 2563 เฉพาะในส่วนที่เกี่ยวข้องกับการประกอบกิจการก๊าซธรรมชาติที่ได้รับอนุญาตการประกอบกิจการจากคณะกรรมการกำกับกิจการพลังงาน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	(1) ผู้รับใบอนุญาตประกอบกิจการขนส่งก๊าซธรรมชาติทางท่อผ่านระบบส่งก๊าซธรรมชาติ ได้แก่ บริษัท ปตท. จำกัด (มหาชน)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	(2) ผู้รับใบอนุญาตประกอบกิจการจัดหาและค้าส่งก๊าซธรรมชาติ ได้แก่ บริษัท ปตท. จำกัด (มหาชน)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	(3) ผู้รับใบอนุญาตประกอบกิจการเก็บรักษาและแปรสภาพก๊าซธรรมชาติจากของเหลวเป็นก๊าซ ได้แก่ บริษัท พีทีที แอลเอ็นจี จำกัด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(4) ผู้รับใบอนุญาตประกอบกิจการค้าปลีกก๊าซธรรมชาติผ่านระบบจำหน่ายก๊าซธรรมชาติ ได้แก่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(ก) บริษัท ปตท. จำกัด (มหาชน)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(ข) บริษัท ปตท. จำหน่ายก๊าซธรรมชาติ จำกัด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(ค) บริษัท อมตะ จัดจำหน่ายก๊าซธรรมชาติ จำกัด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(ง) บริษัท ดับบลิวเอชเอ อีส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เทิร์น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 ซีบอร์ด เอ็นจีดี 2 จำกัด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(จ) บริษัท ดับบลิวเอชเอ อีส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เทิร์น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 ซีบอร์ด เอ็นจีดี 4 จำกัด</a:t>
            </a:r>
          </a:p>
        </p:txBody>
      </p:sp>
    </p:spTree>
    <p:extLst>
      <p:ext uri="{BB962C8B-B14F-4D97-AF65-F5344CB8AC3E}">
        <p14:creationId xmlns:p14="http://schemas.microsoft.com/office/powerpoint/2010/main" val="34286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352</Words>
  <Application>Microsoft Office PowerPoint</Application>
  <PresentationFormat>On-screen Show (4:3)</PresentationFormat>
  <Paragraphs>39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189</cp:revision>
  <dcterms:created xsi:type="dcterms:W3CDTF">2020-07-02T04:19:53Z</dcterms:created>
  <dcterms:modified xsi:type="dcterms:W3CDTF">2021-05-17T04:41:41Z</dcterms:modified>
</cp:coreProperties>
</file>