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คำชี้แจง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ประกาศกรมสวัสดิการและคุ้มครองแรงงาน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หลักเกณฑ์ วิธีการ และหลักสูตรการฝึกอบรมความปลอดภัยในการทำงานในที่อับอากาศ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 3 มีนาคม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โดยที่กฎกระทรวงกำหนดมาตรฐานในการบริหาร จัดการ และดำเนินการด้านความปลอดภัยอาชีวอนามัย และสภาพแวดล้อมในการทำงานนเกี่ยวกับที่อับอากาศ พ.ศ. 2562 กำหนดให้นายจ้างจัดให้มีการฝึกอบรมความปลอดภัยในการทำงานในที่อับอากาศ ให้แก่ลูกจ้างทุกคน รวมทั้งผู้ที่เกี่ยวข้องที่ทำงานในที่อับอากาศ เพื่อให้มีความรู้มีความเข้าใจและมีทักษะที่จำเป็นในการทำงานอย่างปลอดภัยตามหน้าที่ที่ได้รับมอบหมาย จึงกำหนดวิธีการและขั้นตอนในการดำเนินการจัดฝึกอบรมตามหลักเกณฑ์ วิธีการ และหลักสูตรที่อธิบดีประกาศกำหนด คำชี้แจงประกาศกรมสวัสดิการและคุ้มครองแรงงาน เรื่อง หลักเกณฑ์ วิธีการ และหลักสูตรการฝึกอบรมความปลอดภัยในการทำงานในที่อับอากาศ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224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211</cp:revision>
  <dcterms:created xsi:type="dcterms:W3CDTF">2020-07-02T04:19:53Z</dcterms:created>
  <dcterms:modified xsi:type="dcterms:W3CDTF">2021-05-28T08:22:56Z</dcterms:modified>
</cp:coreProperties>
</file>