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7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121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79093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กฎกระทรวง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กำหนดลักษณะของงานที่ห้ามผู้จ้างงานจ้างผู้รับงานไปทำที่บ้าน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พ.ศ. 2564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ประกาศในราชกิจจานุเบกษา  28 พฤษภาคม 2564</a:t>
            </a: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0891" y="1131952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ลักษณะของงานเกี่ยวกับความร้อนจัดอันอาจเป็นอันตรายที่ห้ามผู้จ้างงานจ้างผู้รับงานไปทำที่บ้าน ได้แก่ งานเกี่ยวกับความร้อนซึ่งทำให้ระดับความร้อนภายในสถานที่ทำงานที่มีผู้รับงานไปทำที่บ้านทำงานอยู่เกินค่าเฉลี่ยอุณหภูมิ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เว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ตบัลบ์โก -34 องศาเซลเซียส ในช่วงเวลาสองชั่วโมงของการทำงานติดต่อกัน</a:t>
            </a:r>
          </a:p>
          <a:p>
            <a:pPr marL="360363" indent="-360363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ลักษณะของงานที่อาจกระทบต่อสุขภาพ ความปลอดภัย หรือคุณภาพสิ่งแวดล้อม ที่ห้ามผู้จ้างงานจ้างผู้รับงานไปทำที่บ้าน ได้แก่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(1) งานเกี่ยวกับเลื่อยสายพาน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(2) งานที่ก่อให้เกิดเสียงดังที่ผู้รับงานไปทำที่บ้านต้องสัมผัสระดับเสียงเฉลี่ยตลอดระยะเวลาการทำงาน 8 ชั่วโมงเกินกว่า 85 เด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ซิเบล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เอ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225</Words>
  <Application>Microsoft Office PowerPoint</Application>
  <PresentationFormat>On-screen Show (4:3)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Cordia New</vt:lpstr>
      <vt:lpstr>Wingdings</vt:lpstr>
      <vt:lpstr>1_Office Theme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214</cp:revision>
  <dcterms:created xsi:type="dcterms:W3CDTF">2020-07-02T04:19:53Z</dcterms:created>
  <dcterms:modified xsi:type="dcterms:W3CDTF">2021-05-29T03:03:36Z</dcterms:modified>
</cp:coreProperties>
</file>